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sldIdLst>
    <p:sldId id="257" r:id="rId5"/>
    <p:sldId id="258" r:id="rId6"/>
    <p:sldId id="259" r:id="rId7"/>
    <p:sldId id="264" r:id="rId8"/>
    <p:sldId id="265" r:id="rId9"/>
    <p:sldId id="266" r:id="rId10"/>
    <p:sldId id="260" r:id="rId11"/>
    <p:sldId id="267" r:id="rId12"/>
    <p:sldId id="268" r:id="rId13"/>
    <p:sldId id="261" r:id="rId14"/>
    <p:sldId id="269" r:id="rId15"/>
    <p:sldId id="270" r:id="rId16"/>
    <p:sldId id="271" r:id="rId17"/>
    <p:sldId id="272" r:id="rId18"/>
    <p:sldId id="262" r:id="rId19"/>
    <p:sldId id="273" r:id="rId20"/>
    <p:sldId id="263" r:id="rId21"/>
    <p:sldId id="282" r:id="rId22"/>
    <p:sldId id="274" r:id="rId23"/>
    <p:sldId id="275" r:id="rId24"/>
    <p:sldId id="276" r:id="rId25"/>
    <p:sldId id="277" r:id="rId26"/>
    <p:sldId id="278" r:id="rId27"/>
    <p:sldId id="279" r:id="rId28"/>
    <p:sldId id="280" r:id="rId29"/>
    <p:sldId id="281"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25826C-BA62-4364-9939-141E9547D96B}" v="2" dt="2020-07-02T19:06:12.3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6" d="100"/>
          <a:sy n="96" d="100"/>
        </p:scale>
        <p:origin x="84"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sta" userId="d3b5c9aa-babe-441d-bfeb-2f679f1fb5bd" providerId="ADAL" clId="{B125826C-BA62-4364-9939-141E9547D96B}"/>
    <pc:docChg chg="custSel addSld delSld modSld">
      <pc:chgData name="Trista" userId="d3b5c9aa-babe-441d-bfeb-2f679f1fb5bd" providerId="ADAL" clId="{B125826C-BA62-4364-9939-141E9547D96B}" dt="2020-07-02T20:19:11.568" v="5891" actId="20577"/>
      <pc:docMkLst>
        <pc:docMk/>
      </pc:docMkLst>
      <pc:sldChg chg="del">
        <pc:chgData name="Trista" userId="d3b5c9aa-babe-441d-bfeb-2f679f1fb5bd" providerId="ADAL" clId="{B125826C-BA62-4364-9939-141E9547D96B}" dt="2020-07-02T16:19:38.375" v="0" actId="2696"/>
        <pc:sldMkLst>
          <pc:docMk/>
          <pc:sldMk cId="1285895087" sldId="256"/>
        </pc:sldMkLst>
      </pc:sldChg>
      <pc:sldChg chg="modSp mod">
        <pc:chgData name="Trista" userId="d3b5c9aa-babe-441d-bfeb-2f679f1fb5bd" providerId="ADAL" clId="{B125826C-BA62-4364-9939-141E9547D96B}" dt="2020-07-02T16:29:00.642" v="41" actId="20577"/>
        <pc:sldMkLst>
          <pc:docMk/>
          <pc:sldMk cId="3300217125" sldId="261"/>
        </pc:sldMkLst>
        <pc:spChg chg="mod">
          <ac:chgData name="Trista" userId="d3b5c9aa-babe-441d-bfeb-2f679f1fb5bd" providerId="ADAL" clId="{B125826C-BA62-4364-9939-141E9547D96B}" dt="2020-07-02T16:29:00.642" v="41" actId="20577"/>
          <ac:spMkLst>
            <pc:docMk/>
            <pc:sldMk cId="3300217125" sldId="261"/>
            <ac:spMk id="3" creationId="{25D4F79B-DF6E-4805-A427-3594676BE3BE}"/>
          </ac:spMkLst>
        </pc:spChg>
      </pc:sldChg>
      <pc:sldChg chg="modSp new mod">
        <pc:chgData name="Trista" userId="d3b5c9aa-babe-441d-bfeb-2f679f1fb5bd" providerId="ADAL" clId="{B125826C-BA62-4364-9939-141E9547D96B}" dt="2020-07-02T16:50:07.210" v="1022" actId="20577"/>
        <pc:sldMkLst>
          <pc:docMk/>
          <pc:sldMk cId="1543103843" sldId="269"/>
        </pc:sldMkLst>
        <pc:spChg chg="mod">
          <ac:chgData name="Trista" userId="d3b5c9aa-babe-441d-bfeb-2f679f1fb5bd" providerId="ADAL" clId="{B125826C-BA62-4364-9939-141E9547D96B}" dt="2020-07-02T16:50:07.210" v="1022" actId="20577"/>
          <ac:spMkLst>
            <pc:docMk/>
            <pc:sldMk cId="1543103843" sldId="269"/>
            <ac:spMk id="3" creationId="{C5B66BBD-7DD7-4C8D-BC88-24D45691D8DF}"/>
          </ac:spMkLst>
        </pc:spChg>
      </pc:sldChg>
      <pc:sldChg chg="modSp new mod">
        <pc:chgData name="Trista" userId="d3b5c9aa-babe-441d-bfeb-2f679f1fb5bd" providerId="ADAL" clId="{B125826C-BA62-4364-9939-141E9547D96B}" dt="2020-07-02T16:56:10.237" v="2376" actId="20577"/>
        <pc:sldMkLst>
          <pc:docMk/>
          <pc:sldMk cId="915305283" sldId="270"/>
        </pc:sldMkLst>
        <pc:spChg chg="mod">
          <ac:chgData name="Trista" userId="d3b5c9aa-babe-441d-bfeb-2f679f1fb5bd" providerId="ADAL" clId="{B125826C-BA62-4364-9939-141E9547D96B}" dt="2020-07-02T16:56:10.237" v="2376" actId="20577"/>
          <ac:spMkLst>
            <pc:docMk/>
            <pc:sldMk cId="915305283" sldId="270"/>
            <ac:spMk id="3" creationId="{FC5BD2FB-B076-4818-B273-B43B8A1381DC}"/>
          </ac:spMkLst>
        </pc:spChg>
      </pc:sldChg>
      <pc:sldChg chg="modSp new mod">
        <pc:chgData name="Trista" userId="d3b5c9aa-babe-441d-bfeb-2f679f1fb5bd" providerId="ADAL" clId="{B125826C-BA62-4364-9939-141E9547D96B}" dt="2020-07-02T17:23:45.127" v="4035" actId="20577"/>
        <pc:sldMkLst>
          <pc:docMk/>
          <pc:sldMk cId="1352739403" sldId="271"/>
        </pc:sldMkLst>
        <pc:spChg chg="mod">
          <ac:chgData name="Trista" userId="d3b5c9aa-babe-441d-bfeb-2f679f1fb5bd" providerId="ADAL" clId="{B125826C-BA62-4364-9939-141E9547D96B}" dt="2020-07-02T17:23:45.127" v="4035" actId="20577"/>
          <ac:spMkLst>
            <pc:docMk/>
            <pc:sldMk cId="1352739403" sldId="271"/>
            <ac:spMk id="3" creationId="{160EBCEC-3F7E-4FE5-B29C-0EF01B99937B}"/>
          </ac:spMkLst>
        </pc:spChg>
      </pc:sldChg>
      <pc:sldChg chg="modSp new mod">
        <pc:chgData name="Trista" userId="d3b5c9aa-babe-441d-bfeb-2f679f1fb5bd" providerId="ADAL" clId="{B125826C-BA62-4364-9939-141E9547D96B}" dt="2020-07-02T17:28:43.803" v="4869" actId="20577"/>
        <pc:sldMkLst>
          <pc:docMk/>
          <pc:sldMk cId="3291680030" sldId="272"/>
        </pc:sldMkLst>
        <pc:spChg chg="mod">
          <ac:chgData name="Trista" userId="d3b5c9aa-babe-441d-bfeb-2f679f1fb5bd" providerId="ADAL" clId="{B125826C-BA62-4364-9939-141E9547D96B}" dt="2020-07-02T17:28:43.803" v="4869" actId="20577"/>
          <ac:spMkLst>
            <pc:docMk/>
            <pc:sldMk cId="3291680030" sldId="272"/>
            <ac:spMk id="3" creationId="{8A7585B6-CA66-4372-8837-EC45A6F03829}"/>
          </ac:spMkLst>
        </pc:spChg>
      </pc:sldChg>
      <pc:sldChg chg="addSp delSp modSp new mod">
        <pc:chgData name="Trista" userId="d3b5c9aa-babe-441d-bfeb-2f679f1fb5bd" providerId="ADAL" clId="{B125826C-BA62-4364-9939-141E9547D96B}" dt="2020-07-02T20:12:10.324" v="5130" actId="1076"/>
        <pc:sldMkLst>
          <pc:docMk/>
          <pc:sldMk cId="1254221535" sldId="273"/>
        </pc:sldMkLst>
        <pc:spChg chg="mod">
          <ac:chgData name="Trista" userId="d3b5c9aa-babe-441d-bfeb-2f679f1fb5bd" providerId="ADAL" clId="{B125826C-BA62-4364-9939-141E9547D96B}" dt="2020-07-02T19:04:45.494" v="4887" actId="20577"/>
          <ac:spMkLst>
            <pc:docMk/>
            <pc:sldMk cId="1254221535" sldId="273"/>
            <ac:spMk id="2" creationId="{8BB0A6F8-E205-49F4-A83F-7D3D1C872F45}"/>
          </ac:spMkLst>
        </pc:spChg>
        <pc:spChg chg="del">
          <ac:chgData name="Trista" userId="d3b5c9aa-babe-441d-bfeb-2f679f1fb5bd" providerId="ADAL" clId="{B125826C-BA62-4364-9939-141E9547D96B}" dt="2020-07-02T19:04:40.102" v="4871"/>
          <ac:spMkLst>
            <pc:docMk/>
            <pc:sldMk cId="1254221535" sldId="273"/>
            <ac:spMk id="3" creationId="{96267441-3C58-44B7-8316-0D1BE78846B8}"/>
          </ac:spMkLst>
        </pc:spChg>
        <pc:spChg chg="mod">
          <ac:chgData name="Trista" userId="d3b5c9aa-babe-441d-bfeb-2f679f1fb5bd" providerId="ADAL" clId="{B125826C-BA62-4364-9939-141E9547D96B}" dt="2020-07-02T19:05:36.999" v="5088" actId="20577"/>
          <ac:spMkLst>
            <pc:docMk/>
            <pc:sldMk cId="1254221535" sldId="273"/>
            <ac:spMk id="4" creationId="{F7A57C42-B249-476F-8AE9-B67739E3F9B6}"/>
          </ac:spMkLst>
        </pc:spChg>
        <pc:picChg chg="add mod">
          <ac:chgData name="Trista" userId="d3b5c9aa-babe-441d-bfeb-2f679f1fb5bd" providerId="ADAL" clId="{B125826C-BA62-4364-9939-141E9547D96B}" dt="2020-07-02T19:04:40.102" v="4871"/>
          <ac:picMkLst>
            <pc:docMk/>
            <pc:sldMk cId="1254221535" sldId="273"/>
            <ac:picMk id="5" creationId="{54E4B5E0-1719-4D1E-AF36-AD3C7945B673}"/>
          </ac:picMkLst>
        </pc:picChg>
        <pc:picChg chg="add mod">
          <ac:chgData name="Trista" userId="d3b5c9aa-babe-441d-bfeb-2f679f1fb5bd" providerId="ADAL" clId="{B125826C-BA62-4364-9939-141E9547D96B}" dt="2020-07-02T20:12:01.582" v="5128" actId="1076"/>
          <ac:picMkLst>
            <pc:docMk/>
            <pc:sldMk cId="1254221535" sldId="273"/>
            <ac:picMk id="7" creationId="{B9BCF050-72CB-414E-9137-F79389D0F8AE}"/>
          </ac:picMkLst>
        </pc:picChg>
        <pc:picChg chg="add mod">
          <ac:chgData name="Trista" userId="d3b5c9aa-babe-441d-bfeb-2f679f1fb5bd" providerId="ADAL" clId="{B125826C-BA62-4364-9939-141E9547D96B}" dt="2020-07-02T20:12:05.817" v="5129" actId="1076"/>
          <ac:picMkLst>
            <pc:docMk/>
            <pc:sldMk cId="1254221535" sldId="273"/>
            <ac:picMk id="9" creationId="{88668250-AF76-4896-8232-279FA83ECEE6}"/>
          </ac:picMkLst>
        </pc:picChg>
        <pc:picChg chg="add mod">
          <ac:chgData name="Trista" userId="d3b5c9aa-babe-441d-bfeb-2f679f1fb5bd" providerId="ADAL" clId="{B125826C-BA62-4364-9939-141E9547D96B}" dt="2020-07-02T20:12:10.324" v="5130" actId="1076"/>
          <ac:picMkLst>
            <pc:docMk/>
            <pc:sldMk cId="1254221535" sldId="273"/>
            <ac:picMk id="11" creationId="{D7623E89-10F6-40CD-B323-E51E52B554F2}"/>
          </ac:picMkLst>
        </pc:picChg>
      </pc:sldChg>
      <pc:sldChg chg="add">
        <pc:chgData name="Trista" userId="d3b5c9aa-babe-441d-bfeb-2f679f1fb5bd" providerId="ADAL" clId="{B125826C-BA62-4364-9939-141E9547D96B}" dt="2020-07-02T20:13:58.154" v="5132"/>
        <pc:sldMkLst>
          <pc:docMk/>
          <pc:sldMk cId="317943011" sldId="274"/>
        </pc:sldMkLst>
      </pc:sldChg>
      <pc:sldChg chg="add">
        <pc:chgData name="Trista" userId="d3b5c9aa-babe-441d-bfeb-2f679f1fb5bd" providerId="ADAL" clId="{B125826C-BA62-4364-9939-141E9547D96B}" dt="2020-07-02T20:14:00.680" v="5134"/>
        <pc:sldMkLst>
          <pc:docMk/>
          <pc:sldMk cId="4281233885" sldId="275"/>
        </pc:sldMkLst>
      </pc:sldChg>
      <pc:sldChg chg="add">
        <pc:chgData name="Trista" userId="d3b5c9aa-babe-441d-bfeb-2f679f1fb5bd" providerId="ADAL" clId="{B125826C-BA62-4364-9939-141E9547D96B}" dt="2020-07-02T20:14:02.516" v="5136"/>
        <pc:sldMkLst>
          <pc:docMk/>
          <pc:sldMk cId="1954235851" sldId="276"/>
        </pc:sldMkLst>
      </pc:sldChg>
      <pc:sldChg chg="add">
        <pc:chgData name="Trista" userId="d3b5c9aa-babe-441d-bfeb-2f679f1fb5bd" providerId="ADAL" clId="{B125826C-BA62-4364-9939-141E9547D96B}" dt="2020-07-02T20:14:03.555" v="5138"/>
        <pc:sldMkLst>
          <pc:docMk/>
          <pc:sldMk cId="3665243366" sldId="277"/>
        </pc:sldMkLst>
      </pc:sldChg>
      <pc:sldChg chg="add">
        <pc:chgData name="Trista" userId="d3b5c9aa-babe-441d-bfeb-2f679f1fb5bd" providerId="ADAL" clId="{B125826C-BA62-4364-9939-141E9547D96B}" dt="2020-07-02T20:14:05.964" v="5140"/>
        <pc:sldMkLst>
          <pc:docMk/>
          <pc:sldMk cId="3093534129" sldId="278"/>
        </pc:sldMkLst>
      </pc:sldChg>
      <pc:sldChg chg="add">
        <pc:chgData name="Trista" userId="d3b5c9aa-babe-441d-bfeb-2f679f1fb5bd" providerId="ADAL" clId="{B125826C-BA62-4364-9939-141E9547D96B}" dt="2020-07-02T20:14:06.638" v="5142"/>
        <pc:sldMkLst>
          <pc:docMk/>
          <pc:sldMk cId="3616201370" sldId="279"/>
        </pc:sldMkLst>
      </pc:sldChg>
      <pc:sldChg chg="add">
        <pc:chgData name="Trista" userId="d3b5c9aa-babe-441d-bfeb-2f679f1fb5bd" providerId="ADAL" clId="{B125826C-BA62-4364-9939-141E9547D96B}" dt="2020-07-02T20:14:08.073" v="5144"/>
        <pc:sldMkLst>
          <pc:docMk/>
          <pc:sldMk cId="2349902553" sldId="280"/>
        </pc:sldMkLst>
      </pc:sldChg>
      <pc:sldChg chg="add">
        <pc:chgData name="Trista" userId="d3b5c9aa-babe-441d-bfeb-2f679f1fb5bd" providerId="ADAL" clId="{B125826C-BA62-4364-9939-141E9547D96B}" dt="2020-07-02T20:14:11.693" v="5146"/>
        <pc:sldMkLst>
          <pc:docMk/>
          <pc:sldMk cId="3840273638" sldId="281"/>
        </pc:sldMkLst>
      </pc:sldChg>
      <pc:sldChg chg="modSp new mod">
        <pc:chgData name="Trista" userId="d3b5c9aa-babe-441d-bfeb-2f679f1fb5bd" providerId="ADAL" clId="{B125826C-BA62-4364-9939-141E9547D96B}" dt="2020-07-02T20:19:11.568" v="5891" actId="20577"/>
        <pc:sldMkLst>
          <pc:docMk/>
          <pc:sldMk cId="2650131908" sldId="282"/>
        </pc:sldMkLst>
        <pc:spChg chg="mod">
          <ac:chgData name="Trista" userId="d3b5c9aa-babe-441d-bfeb-2f679f1fb5bd" providerId="ADAL" clId="{B125826C-BA62-4364-9939-141E9547D96B}" dt="2020-07-02T20:15:03.160" v="5169" actId="20577"/>
          <ac:spMkLst>
            <pc:docMk/>
            <pc:sldMk cId="2650131908" sldId="282"/>
            <ac:spMk id="2" creationId="{4F40E5BD-68D0-4B18-A8AF-112BF6CB29FF}"/>
          </ac:spMkLst>
        </pc:spChg>
        <pc:spChg chg="mod">
          <ac:chgData name="Trista" userId="d3b5c9aa-babe-441d-bfeb-2f679f1fb5bd" providerId="ADAL" clId="{B125826C-BA62-4364-9939-141E9547D96B}" dt="2020-07-02T20:19:11.568" v="5891" actId="20577"/>
          <ac:spMkLst>
            <pc:docMk/>
            <pc:sldMk cId="2650131908" sldId="282"/>
            <ac:spMk id="3" creationId="{9FA55CDE-7235-45D9-9E7E-BD852520317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8751BA-D524-4DAC-928A-E509A675EF9C}"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32D1F5F8-924E-4EB4-9DE9-45105A0C69AF}">
      <dgm:prSet/>
      <dgm:spPr/>
      <dgm:t>
        <a:bodyPr/>
        <a:lstStyle/>
        <a:p>
          <a:r>
            <a:rPr lang="en-US" dirty="0"/>
            <a:t>Free Online Training</a:t>
          </a:r>
        </a:p>
      </dgm:t>
    </dgm:pt>
    <dgm:pt modelId="{10310852-E5B3-43B5-97B9-312BB0C4955B}" type="parTrans" cxnId="{5D9A4138-8D9C-4130-9D59-14A9FBB9C213}">
      <dgm:prSet/>
      <dgm:spPr/>
      <dgm:t>
        <a:bodyPr/>
        <a:lstStyle/>
        <a:p>
          <a:endParaRPr lang="en-US"/>
        </a:p>
      </dgm:t>
    </dgm:pt>
    <dgm:pt modelId="{BA78E7DC-A5A0-48CF-8037-F54CB1D882D8}" type="sibTrans" cxnId="{5D9A4138-8D9C-4130-9D59-14A9FBB9C213}">
      <dgm:prSet/>
      <dgm:spPr/>
      <dgm:t>
        <a:bodyPr/>
        <a:lstStyle/>
        <a:p>
          <a:endParaRPr lang="en-US"/>
        </a:p>
      </dgm:t>
    </dgm:pt>
    <dgm:pt modelId="{720E0FD4-4258-4A54-A132-3EC97D455040}">
      <dgm:prSet/>
      <dgm:spPr/>
      <dgm:t>
        <a:bodyPr/>
        <a:lstStyle/>
        <a:p>
          <a:r>
            <a:rPr lang="en-US" dirty="0"/>
            <a:t>Texting Best Practices</a:t>
          </a:r>
        </a:p>
      </dgm:t>
    </dgm:pt>
    <dgm:pt modelId="{23642C63-E997-4936-9429-D40281BBAEE2}" type="parTrans" cxnId="{8C186D1C-CBD7-4E92-B9DE-974E37BA8F7C}">
      <dgm:prSet/>
      <dgm:spPr/>
      <dgm:t>
        <a:bodyPr/>
        <a:lstStyle/>
        <a:p>
          <a:endParaRPr lang="en-US"/>
        </a:p>
      </dgm:t>
    </dgm:pt>
    <dgm:pt modelId="{F08EA059-CF3D-48E5-941E-EB70C2D74059}" type="sibTrans" cxnId="{8C186D1C-CBD7-4E92-B9DE-974E37BA8F7C}">
      <dgm:prSet/>
      <dgm:spPr/>
      <dgm:t>
        <a:bodyPr/>
        <a:lstStyle/>
        <a:p>
          <a:endParaRPr lang="en-US"/>
        </a:p>
      </dgm:t>
    </dgm:pt>
    <dgm:pt modelId="{034F49C1-63DD-413B-AB41-25D40A41383E}">
      <dgm:prSet/>
      <dgm:spPr/>
      <dgm:t>
        <a:bodyPr/>
        <a:lstStyle/>
        <a:p>
          <a:r>
            <a:rPr lang="en-US" dirty="0"/>
            <a:t>Recent Customers</a:t>
          </a:r>
        </a:p>
      </dgm:t>
    </dgm:pt>
    <dgm:pt modelId="{3A914000-89E8-4B80-9CB5-90BF62124FEC}" type="parTrans" cxnId="{F92101D7-09D9-4850-B5B9-E0DE7C69869D}">
      <dgm:prSet/>
      <dgm:spPr/>
      <dgm:t>
        <a:bodyPr/>
        <a:lstStyle/>
        <a:p>
          <a:endParaRPr lang="en-US"/>
        </a:p>
      </dgm:t>
    </dgm:pt>
    <dgm:pt modelId="{9F957705-1B63-45B5-965C-3DBD82F3AFB4}" type="sibTrans" cxnId="{F92101D7-09D9-4850-B5B9-E0DE7C69869D}">
      <dgm:prSet/>
      <dgm:spPr/>
      <dgm:t>
        <a:bodyPr/>
        <a:lstStyle/>
        <a:p>
          <a:endParaRPr lang="en-US"/>
        </a:p>
      </dgm:t>
    </dgm:pt>
    <dgm:pt modelId="{4E985FA6-6834-4A4B-81C4-5CFD27E338FF}">
      <dgm:prSet/>
      <dgm:spPr/>
      <dgm:t>
        <a:bodyPr/>
        <a:lstStyle/>
        <a:p>
          <a:r>
            <a:rPr lang="en-US" dirty="0"/>
            <a:t>Outbound Call Tracking</a:t>
          </a:r>
        </a:p>
      </dgm:t>
    </dgm:pt>
    <dgm:pt modelId="{DF35C80D-9670-48EF-9B79-87B48541EEBD}" type="parTrans" cxnId="{16760954-50C8-4041-AFC4-83905387BE01}">
      <dgm:prSet/>
      <dgm:spPr/>
      <dgm:t>
        <a:bodyPr/>
        <a:lstStyle/>
        <a:p>
          <a:endParaRPr lang="en-US"/>
        </a:p>
      </dgm:t>
    </dgm:pt>
    <dgm:pt modelId="{E8463ACE-CFA3-4D10-BFA0-CBA6F8333C11}" type="sibTrans" cxnId="{16760954-50C8-4041-AFC4-83905387BE01}">
      <dgm:prSet/>
      <dgm:spPr/>
      <dgm:t>
        <a:bodyPr/>
        <a:lstStyle/>
        <a:p>
          <a:endParaRPr lang="en-US"/>
        </a:p>
      </dgm:t>
    </dgm:pt>
    <dgm:pt modelId="{94A47917-0E74-412F-B0E1-D863FF1C58E3}">
      <dgm:prSet/>
      <dgm:spPr/>
      <dgm:t>
        <a:bodyPr/>
        <a:lstStyle/>
        <a:p>
          <a:r>
            <a:rPr lang="en-US" dirty="0"/>
            <a:t>Download Templates</a:t>
          </a:r>
        </a:p>
      </dgm:t>
    </dgm:pt>
    <dgm:pt modelId="{F894B792-1E16-47E6-8D94-4755A2ABA82F}" type="sibTrans" cxnId="{0E8A4D0D-0F4F-4AB7-8501-31C89C92AAF0}">
      <dgm:prSet/>
      <dgm:spPr/>
      <dgm:t>
        <a:bodyPr/>
        <a:lstStyle/>
        <a:p>
          <a:endParaRPr lang="en-US"/>
        </a:p>
      </dgm:t>
    </dgm:pt>
    <dgm:pt modelId="{C5AA0942-78C7-4BAD-AD7B-6A5A1A09583B}" type="parTrans" cxnId="{0E8A4D0D-0F4F-4AB7-8501-31C89C92AAF0}">
      <dgm:prSet/>
      <dgm:spPr/>
      <dgm:t>
        <a:bodyPr/>
        <a:lstStyle/>
        <a:p>
          <a:endParaRPr lang="en-US"/>
        </a:p>
      </dgm:t>
    </dgm:pt>
    <dgm:pt modelId="{DE281944-C5AD-4E04-BA3B-FAE719ABB3B0}" type="pres">
      <dgm:prSet presAssocID="{C88751BA-D524-4DAC-928A-E509A675EF9C}" presName="linear" presStyleCnt="0">
        <dgm:presLayoutVars>
          <dgm:animLvl val="lvl"/>
          <dgm:resizeHandles val="exact"/>
        </dgm:presLayoutVars>
      </dgm:prSet>
      <dgm:spPr/>
    </dgm:pt>
    <dgm:pt modelId="{DF374F09-5B3E-4985-B057-B749D3A92B82}" type="pres">
      <dgm:prSet presAssocID="{32D1F5F8-924E-4EB4-9DE9-45105A0C69AF}" presName="parentText" presStyleLbl="node1" presStyleIdx="0" presStyleCnt="5" custLinFactNeighborX="-38" custLinFactNeighborY="-10506">
        <dgm:presLayoutVars>
          <dgm:chMax val="0"/>
          <dgm:bulletEnabled val="1"/>
        </dgm:presLayoutVars>
      </dgm:prSet>
      <dgm:spPr/>
    </dgm:pt>
    <dgm:pt modelId="{A8ED4CE7-E6C7-4317-BAAF-B05F6400739B}" type="pres">
      <dgm:prSet presAssocID="{BA78E7DC-A5A0-48CF-8037-F54CB1D882D8}" presName="spacer" presStyleCnt="0"/>
      <dgm:spPr/>
    </dgm:pt>
    <dgm:pt modelId="{AD447135-42C8-4FAA-994C-C39D6DD3008E}" type="pres">
      <dgm:prSet presAssocID="{94A47917-0E74-412F-B0E1-D863FF1C58E3}" presName="parentText" presStyleLbl="node1" presStyleIdx="1" presStyleCnt="5" custLinFactNeighborX="-38" custLinFactNeighborY="-27095">
        <dgm:presLayoutVars>
          <dgm:chMax val="0"/>
          <dgm:bulletEnabled val="1"/>
        </dgm:presLayoutVars>
      </dgm:prSet>
      <dgm:spPr/>
    </dgm:pt>
    <dgm:pt modelId="{8EC80FBE-C105-4578-BAAE-4E39BBF742AA}" type="pres">
      <dgm:prSet presAssocID="{F894B792-1E16-47E6-8D94-4755A2ABA82F}" presName="spacer" presStyleCnt="0"/>
      <dgm:spPr/>
    </dgm:pt>
    <dgm:pt modelId="{35D376C8-F020-42D2-96EE-43EB10004A8F}" type="pres">
      <dgm:prSet presAssocID="{720E0FD4-4258-4A54-A132-3EC97D455040}" presName="parentText" presStyleLbl="node1" presStyleIdx="2" presStyleCnt="5" custLinFactNeighborX="-38" custLinFactNeighborY="-11812">
        <dgm:presLayoutVars>
          <dgm:chMax val="0"/>
          <dgm:bulletEnabled val="1"/>
        </dgm:presLayoutVars>
      </dgm:prSet>
      <dgm:spPr/>
    </dgm:pt>
    <dgm:pt modelId="{AC99FF3B-1572-4338-9C6A-DBF52929AB56}" type="pres">
      <dgm:prSet presAssocID="{F08EA059-CF3D-48E5-941E-EB70C2D74059}" presName="spacer" presStyleCnt="0"/>
      <dgm:spPr/>
    </dgm:pt>
    <dgm:pt modelId="{B2E819C4-4F56-4506-88B5-B83C7F76B097}" type="pres">
      <dgm:prSet presAssocID="{034F49C1-63DD-413B-AB41-25D40A41383E}" presName="parentText" presStyleLbl="node1" presStyleIdx="3" presStyleCnt="5">
        <dgm:presLayoutVars>
          <dgm:chMax val="0"/>
          <dgm:bulletEnabled val="1"/>
        </dgm:presLayoutVars>
      </dgm:prSet>
      <dgm:spPr/>
    </dgm:pt>
    <dgm:pt modelId="{1F760E79-CF41-43DD-9B52-F84AE85EDFFF}" type="pres">
      <dgm:prSet presAssocID="{9F957705-1B63-45B5-965C-3DBD82F3AFB4}" presName="spacer" presStyleCnt="0"/>
      <dgm:spPr/>
    </dgm:pt>
    <dgm:pt modelId="{11C9CE42-9449-42FD-A673-AE308E381CB2}" type="pres">
      <dgm:prSet presAssocID="{4E985FA6-6834-4A4B-81C4-5CFD27E338FF}" presName="parentText" presStyleLbl="node1" presStyleIdx="4" presStyleCnt="5">
        <dgm:presLayoutVars>
          <dgm:chMax val="0"/>
          <dgm:bulletEnabled val="1"/>
        </dgm:presLayoutVars>
      </dgm:prSet>
      <dgm:spPr/>
    </dgm:pt>
  </dgm:ptLst>
  <dgm:cxnLst>
    <dgm:cxn modelId="{9E36C106-4378-486E-860B-7F14EDEE760B}" type="presOf" srcId="{720E0FD4-4258-4A54-A132-3EC97D455040}" destId="{35D376C8-F020-42D2-96EE-43EB10004A8F}" srcOrd="0" destOrd="0" presId="urn:microsoft.com/office/officeart/2005/8/layout/vList2"/>
    <dgm:cxn modelId="{1A572A0B-413D-4143-B039-812555006F33}" type="presOf" srcId="{C88751BA-D524-4DAC-928A-E509A675EF9C}" destId="{DE281944-C5AD-4E04-BA3B-FAE719ABB3B0}" srcOrd="0" destOrd="0" presId="urn:microsoft.com/office/officeart/2005/8/layout/vList2"/>
    <dgm:cxn modelId="{6E9FA80C-ECA1-46FE-9392-07F013648975}" type="presOf" srcId="{4E985FA6-6834-4A4B-81C4-5CFD27E338FF}" destId="{11C9CE42-9449-42FD-A673-AE308E381CB2}" srcOrd="0" destOrd="0" presId="urn:microsoft.com/office/officeart/2005/8/layout/vList2"/>
    <dgm:cxn modelId="{0E8A4D0D-0F4F-4AB7-8501-31C89C92AAF0}" srcId="{C88751BA-D524-4DAC-928A-E509A675EF9C}" destId="{94A47917-0E74-412F-B0E1-D863FF1C58E3}" srcOrd="1" destOrd="0" parTransId="{C5AA0942-78C7-4BAD-AD7B-6A5A1A09583B}" sibTransId="{F894B792-1E16-47E6-8D94-4755A2ABA82F}"/>
    <dgm:cxn modelId="{8C186D1C-CBD7-4E92-B9DE-974E37BA8F7C}" srcId="{C88751BA-D524-4DAC-928A-E509A675EF9C}" destId="{720E0FD4-4258-4A54-A132-3EC97D455040}" srcOrd="2" destOrd="0" parTransId="{23642C63-E997-4936-9429-D40281BBAEE2}" sibTransId="{F08EA059-CF3D-48E5-941E-EB70C2D74059}"/>
    <dgm:cxn modelId="{5D9A4138-8D9C-4130-9D59-14A9FBB9C213}" srcId="{C88751BA-D524-4DAC-928A-E509A675EF9C}" destId="{32D1F5F8-924E-4EB4-9DE9-45105A0C69AF}" srcOrd="0" destOrd="0" parTransId="{10310852-E5B3-43B5-97B9-312BB0C4955B}" sibTransId="{BA78E7DC-A5A0-48CF-8037-F54CB1D882D8}"/>
    <dgm:cxn modelId="{6B63A83F-C329-498E-9F4E-9829D706932C}" type="presOf" srcId="{94A47917-0E74-412F-B0E1-D863FF1C58E3}" destId="{AD447135-42C8-4FAA-994C-C39D6DD3008E}" srcOrd="0" destOrd="0" presId="urn:microsoft.com/office/officeart/2005/8/layout/vList2"/>
    <dgm:cxn modelId="{16760954-50C8-4041-AFC4-83905387BE01}" srcId="{C88751BA-D524-4DAC-928A-E509A675EF9C}" destId="{4E985FA6-6834-4A4B-81C4-5CFD27E338FF}" srcOrd="4" destOrd="0" parTransId="{DF35C80D-9670-48EF-9B79-87B48541EEBD}" sibTransId="{E8463ACE-CFA3-4D10-BFA0-CBA6F8333C11}"/>
    <dgm:cxn modelId="{C2231576-F380-446B-8A0A-92671BE2D836}" type="presOf" srcId="{034F49C1-63DD-413B-AB41-25D40A41383E}" destId="{B2E819C4-4F56-4506-88B5-B83C7F76B097}" srcOrd="0" destOrd="0" presId="urn:microsoft.com/office/officeart/2005/8/layout/vList2"/>
    <dgm:cxn modelId="{728FFD7C-7CFB-40B3-82E8-773FA0197F22}" type="presOf" srcId="{32D1F5F8-924E-4EB4-9DE9-45105A0C69AF}" destId="{DF374F09-5B3E-4985-B057-B749D3A92B82}" srcOrd="0" destOrd="0" presId="urn:microsoft.com/office/officeart/2005/8/layout/vList2"/>
    <dgm:cxn modelId="{F92101D7-09D9-4850-B5B9-E0DE7C69869D}" srcId="{C88751BA-D524-4DAC-928A-E509A675EF9C}" destId="{034F49C1-63DD-413B-AB41-25D40A41383E}" srcOrd="3" destOrd="0" parTransId="{3A914000-89E8-4B80-9CB5-90BF62124FEC}" sibTransId="{9F957705-1B63-45B5-965C-3DBD82F3AFB4}"/>
    <dgm:cxn modelId="{BE6224FF-E983-4C5E-A8C8-0B7DDF96643A}" type="presParOf" srcId="{DE281944-C5AD-4E04-BA3B-FAE719ABB3B0}" destId="{DF374F09-5B3E-4985-B057-B749D3A92B82}" srcOrd="0" destOrd="0" presId="urn:microsoft.com/office/officeart/2005/8/layout/vList2"/>
    <dgm:cxn modelId="{14C0A2E1-C0B5-4C51-A123-66B2FF0D3DF1}" type="presParOf" srcId="{DE281944-C5AD-4E04-BA3B-FAE719ABB3B0}" destId="{A8ED4CE7-E6C7-4317-BAAF-B05F6400739B}" srcOrd="1" destOrd="0" presId="urn:microsoft.com/office/officeart/2005/8/layout/vList2"/>
    <dgm:cxn modelId="{617533FD-9A96-413C-B67F-AFC25C63CF57}" type="presParOf" srcId="{DE281944-C5AD-4E04-BA3B-FAE719ABB3B0}" destId="{AD447135-42C8-4FAA-994C-C39D6DD3008E}" srcOrd="2" destOrd="0" presId="urn:microsoft.com/office/officeart/2005/8/layout/vList2"/>
    <dgm:cxn modelId="{BACFA74D-8CEB-439B-806F-BF1154AFC502}" type="presParOf" srcId="{DE281944-C5AD-4E04-BA3B-FAE719ABB3B0}" destId="{8EC80FBE-C105-4578-BAAE-4E39BBF742AA}" srcOrd="3" destOrd="0" presId="urn:microsoft.com/office/officeart/2005/8/layout/vList2"/>
    <dgm:cxn modelId="{AC3FA93A-4319-424F-8861-36627B441987}" type="presParOf" srcId="{DE281944-C5AD-4E04-BA3B-FAE719ABB3B0}" destId="{35D376C8-F020-42D2-96EE-43EB10004A8F}" srcOrd="4" destOrd="0" presId="urn:microsoft.com/office/officeart/2005/8/layout/vList2"/>
    <dgm:cxn modelId="{B150533D-E248-4B3A-A032-E05B218378F5}" type="presParOf" srcId="{DE281944-C5AD-4E04-BA3B-FAE719ABB3B0}" destId="{AC99FF3B-1572-4338-9C6A-DBF52929AB56}" srcOrd="5" destOrd="0" presId="urn:microsoft.com/office/officeart/2005/8/layout/vList2"/>
    <dgm:cxn modelId="{AD1E4473-9248-44B3-B921-FE1C3932B837}" type="presParOf" srcId="{DE281944-C5AD-4E04-BA3B-FAE719ABB3B0}" destId="{B2E819C4-4F56-4506-88B5-B83C7F76B097}" srcOrd="6" destOrd="0" presId="urn:microsoft.com/office/officeart/2005/8/layout/vList2"/>
    <dgm:cxn modelId="{2F792625-B590-4456-9086-2A6AFA860C95}" type="presParOf" srcId="{DE281944-C5AD-4E04-BA3B-FAE719ABB3B0}" destId="{1F760E79-CF41-43DD-9B52-F84AE85EDFFF}" srcOrd="7" destOrd="0" presId="urn:microsoft.com/office/officeart/2005/8/layout/vList2"/>
    <dgm:cxn modelId="{DCAD96FB-D737-4649-BBF5-1067FE33C56A}" type="presParOf" srcId="{DE281944-C5AD-4E04-BA3B-FAE719ABB3B0}" destId="{11C9CE42-9449-42FD-A673-AE308E381CB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74F09-5B3E-4985-B057-B749D3A92B82}">
      <dsp:nvSpPr>
        <dsp:cNvPr id="0" name=""/>
        <dsp:cNvSpPr/>
      </dsp:nvSpPr>
      <dsp:spPr>
        <a:xfrm>
          <a:off x="0" y="29816"/>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Free Online Training</a:t>
          </a:r>
        </a:p>
      </dsp:txBody>
      <dsp:txXfrm>
        <a:off x="35125" y="64941"/>
        <a:ext cx="6641700" cy="649299"/>
      </dsp:txXfrm>
    </dsp:sp>
    <dsp:sp modelId="{AD447135-42C8-4FAA-994C-C39D6DD3008E}">
      <dsp:nvSpPr>
        <dsp:cNvPr id="0" name=""/>
        <dsp:cNvSpPr/>
      </dsp:nvSpPr>
      <dsp:spPr>
        <a:xfrm>
          <a:off x="0" y="821433"/>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Download Templates</a:t>
          </a:r>
        </a:p>
      </dsp:txBody>
      <dsp:txXfrm>
        <a:off x="35125" y="856558"/>
        <a:ext cx="6641700" cy="649299"/>
      </dsp:txXfrm>
    </dsp:sp>
    <dsp:sp modelId="{35D376C8-F020-42D2-96EE-43EB10004A8F}">
      <dsp:nvSpPr>
        <dsp:cNvPr id="0" name=""/>
        <dsp:cNvSpPr/>
      </dsp:nvSpPr>
      <dsp:spPr>
        <a:xfrm>
          <a:off x="0" y="1640588"/>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Texting Best Practices</a:t>
          </a:r>
        </a:p>
      </dsp:txBody>
      <dsp:txXfrm>
        <a:off x="35125" y="1675713"/>
        <a:ext cx="6641700" cy="649299"/>
      </dsp:txXfrm>
    </dsp:sp>
    <dsp:sp modelId="{B2E819C4-4F56-4506-88B5-B83C7F76B097}">
      <dsp:nvSpPr>
        <dsp:cNvPr id="0" name=""/>
        <dsp:cNvSpPr/>
      </dsp:nvSpPr>
      <dsp:spPr>
        <a:xfrm>
          <a:off x="0" y="2456744"/>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Recent Customers</a:t>
          </a:r>
        </a:p>
      </dsp:txBody>
      <dsp:txXfrm>
        <a:off x="35125" y="2491869"/>
        <a:ext cx="6641700" cy="649299"/>
      </dsp:txXfrm>
    </dsp:sp>
    <dsp:sp modelId="{11C9CE42-9449-42FD-A673-AE308E381CB2}">
      <dsp:nvSpPr>
        <dsp:cNvPr id="0" name=""/>
        <dsp:cNvSpPr/>
      </dsp:nvSpPr>
      <dsp:spPr>
        <a:xfrm>
          <a:off x="0" y="3262694"/>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Outbound Call Tracking</a:t>
          </a:r>
        </a:p>
      </dsp:txBody>
      <dsp:txXfrm>
        <a:off x="35125" y="3297819"/>
        <a:ext cx="6641700" cy="6492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7/2/2020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7/2/2020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7/2/2020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7/2/2020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7/2/2020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7/2/2020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7/2/2020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7/2/2020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7/2/2020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9">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 name="Rectangle 11">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49ACA0AA-CB3A-42C6-A1FB-16EF74BF9E3B}"/>
              </a:ext>
            </a:extLst>
          </p:cNvPr>
          <p:cNvSpPr txBox="1"/>
          <p:nvPr/>
        </p:nvSpPr>
        <p:spPr>
          <a:xfrm rot="19644297">
            <a:off x="322035" y="1611547"/>
            <a:ext cx="3687664" cy="1786304"/>
          </a:xfrm>
          <a:prstGeom prst="rect">
            <a:avLst/>
          </a:prstGeom>
        </p:spPr>
        <p:txBody>
          <a:bodyPr vert="horz" lIns="91440" tIns="45720" rIns="91440" bIns="45720" rtlCol="0" anchor="b">
            <a:normAutofit fontScale="77500" lnSpcReduction="20000"/>
          </a:bodyPr>
          <a:lstStyle/>
          <a:p>
            <a:pPr defTabSz="914400">
              <a:lnSpc>
                <a:spcPct val="90000"/>
              </a:lnSpc>
              <a:spcBef>
                <a:spcPct val="0"/>
              </a:spcBef>
              <a:spcAft>
                <a:spcPts val="600"/>
              </a:spcAft>
            </a:pPr>
            <a:r>
              <a:rPr lang="en-US" sz="9600" kern="1200" spc="-100" baseline="0" dirty="0">
                <a:solidFill>
                  <a:srgbClr val="FFFFFF"/>
                </a:solidFill>
                <a:latin typeface="+mj-lt"/>
                <a:ea typeface="+mj-ea"/>
                <a:cs typeface="+mj-cs"/>
              </a:rPr>
              <a:t>AUGUST</a:t>
            </a:r>
            <a:r>
              <a:rPr lang="en-US" sz="5900" kern="1200" spc="-100" baseline="0" dirty="0">
                <a:solidFill>
                  <a:srgbClr val="FFFFFF"/>
                </a:solidFill>
                <a:latin typeface="+mj-lt"/>
                <a:ea typeface="+mj-ea"/>
                <a:cs typeface="+mj-cs"/>
              </a:rPr>
              <a:t> </a:t>
            </a:r>
          </a:p>
        </p:txBody>
      </p:sp>
      <p:pic>
        <p:nvPicPr>
          <p:cNvPr id="2" name="Picture 1">
            <a:extLst>
              <a:ext uri="{FF2B5EF4-FFF2-40B4-BE49-F238E27FC236}">
                <a16:creationId xmlns:a16="http://schemas.microsoft.com/office/drawing/2014/main" id="{8583386B-6661-4171-8FE7-CFC990755850}"/>
              </a:ext>
            </a:extLst>
          </p:cNvPr>
          <p:cNvPicPr>
            <a:picLocks noChangeAspect="1"/>
          </p:cNvPicPr>
          <p:nvPr/>
        </p:nvPicPr>
        <p:blipFill rotWithShape="1">
          <a:blip r:embed="rId2"/>
          <a:srcRect r="-1" b="1215"/>
          <a:stretch/>
        </p:blipFill>
        <p:spPr>
          <a:xfrm>
            <a:off x="5120640" y="759599"/>
            <a:ext cx="6367271" cy="5330650"/>
          </a:xfrm>
          <a:prstGeom prst="rect">
            <a:avLst/>
          </a:prstGeom>
        </p:spPr>
      </p:pic>
      <p:sp>
        <p:nvSpPr>
          <p:cNvPr id="11" name="Rectangle 15">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14664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1703295" y="1083732"/>
            <a:ext cx="5509628" cy="4690534"/>
          </a:xfrm>
        </p:spPr>
        <p:txBody>
          <a:bodyPr vert="horz" lIns="91440" tIns="45720" rIns="91440" bIns="45720" rtlCol="0" anchor="ctr">
            <a:normAutofit/>
          </a:bodyPr>
          <a:lstStyle/>
          <a:p>
            <a:pPr algn="r"/>
            <a:r>
              <a:rPr lang="en-US" sz="7200">
                <a:solidFill>
                  <a:schemeClr val="tx1">
                    <a:lumMod val="75000"/>
                    <a:lumOff val="25000"/>
                  </a:schemeClr>
                </a:solidFill>
              </a:rPr>
              <a:t>Texting Best Practices</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7856389" y="1083732"/>
            <a:ext cx="3507654" cy="4690534"/>
          </a:xfrm>
        </p:spPr>
        <p:txBody>
          <a:bodyPr vert="horz" lIns="91440" tIns="45720" rIns="91440" bIns="45720" rtlCol="0" anchor="ctr">
            <a:normAutofit/>
          </a:bodyPr>
          <a:lstStyle/>
          <a:p>
            <a:r>
              <a:rPr lang="en-US" sz="2800" dirty="0">
                <a:solidFill>
                  <a:schemeClr val="tx1">
                    <a:lumMod val="75000"/>
                    <a:lumOff val="25000"/>
                  </a:schemeClr>
                </a:solidFill>
              </a:rPr>
              <a:t>Ensure your store is maintaining a good SMS reputation to enable the best deliverability possible</a:t>
            </a:r>
          </a:p>
        </p:txBody>
      </p:sp>
      <p:sp>
        <p:nvSpPr>
          <p:cNvPr id="14" name="Rectangle 13">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0217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A2C04-692C-47EF-A9BC-4E059BD1EEA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5B66BBD-7DD7-4C8D-BC88-24D45691D8DF}"/>
              </a:ext>
            </a:extLst>
          </p:cNvPr>
          <p:cNvSpPr>
            <a:spLocks noGrp="1"/>
          </p:cNvSpPr>
          <p:nvPr>
            <p:ph idx="1"/>
          </p:nvPr>
        </p:nvSpPr>
        <p:spPr/>
        <p:txBody>
          <a:bodyPr/>
          <a:lstStyle/>
          <a:p>
            <a:r>
              <a:rPr lang="en-US" dirty="0"/>
              <a:t>ProMax only offers texting through an 800 number</a:t>
            </a:r>
          </a:p>
          <a:p>
            <a:pPr lvl="1"/>
            <a:r>
              <a:rPr lang="en-US" dirty="0"/>
              <a:t>This is because you get better insight and deliverability with this kind of number. </a:t>
            </a:r>
          </a:p>
          <a:p>
            <a:pPr lvl="1"/>
            <a:r>
              <a:rPr lang="en-US" dirty="0"/>
              <a:t>DLRs are receipts for delivery. There are carrier DLRs and Handset </a:t>
            </a:r>
            <a:r>
              <a:rPr lang="en-US" dirty="0" err="1"/>
              <a:t>DLRs.</a:t>
            </a:r>
            <a:r>
              <a:rPr lang="en-US" dirty="0"/>
              <a:t> With local numbers you are only able to receive carrier DLRs, while 800 numbers can provide handset DLRs to let you know if you actually reached your intended recipient. It is very unlikely for a carrier to ever not get a message, the breakdown is usually between the carrier and the handset. </a:t>
            </a:r>
          </a:p>
          <a:p>
            <a:pPr lvl="1"/>
            <a:r>
              <a:rPr lang="en-US" dirty="0"/>
              <a:t>The reason that local numbers cannot receive </a:t>
            </a:r>
            <a:r>
              <a:rPr lang="en-US" dirty="0" err="1"/>
              <a:t>hanset</a:t>
            </a:r>
            <a:r>
              <a:rPr lang="en-US" dirty="0"/>
              <a:t> DLRs are two fold – one is because DLRs take up the same amount of space as the actual message and since there are more local numbers than 800 numbers, carriers just don’t have the storage capacity to enable both kinds of receipts for those kinds of messages. Also, local numbers don’t request that information, so they don’t have much reason to store it. </a:t>
            </a:r>
          </a:p>
        </p:txBody>
      </p:sp>
      <p:sp>
        <p:nvSpPr>
          <p:cNvPr id="4" name="Text Placeholder 3">
            <a:extLst>
              <a:ext uri="{FF2B5EF4-FFF2-40B4-BE49-F238E27FC236}">
                <a16:creationId xmlns:a16="http://schemas.microsoft.com/office/drawing/2014/main" id="{4243A969-B7E3-4C38-AE8B-1DBD0B89E7DA}"/>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543103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D381A-9BE8-4116-9C40-AB93F8C0F6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C5BD2FB-B076-4818-B273-B43B8A1381DC}"/>
              </a:ext>
            </a:extLst>
          </p:cNvPr>
          <p:cNvSpPr>
            <a:spLocks noGrp="1"/>
          </p:cNvSpPr>
          <p:nvPr>
            <p:ph idx="1"/>
          </p:nvPr>
        </p:nvSpPr>
        <p:spPr/>
        <p:txBody>
          <a:bodyPr>
            <a:normAutofit lnSpcReduction="10000"/>
          </a:bodyPr>
          <a:lstStyle/>
          <a:p>
            <a:r>
              <a:rPr lang="en-US" dirty="0"/>
              <a:t>If a customer is not receiving your messages it is likely because either the customer or the carrier is blocking you due to spam. Here are some important steps to limit being marked as spam</a:t>
            </a:r>
          </a:p>
          <a:p>
            <a:pPr lvl="1"/>
            <a:r>
              <a:rPr lang="en-US" dirty="0"/>
              <a:t>Use opt in practices. Promax has the ability to force the first message that goes out to a customer to be an opt in message. Promax will make it so that you cannot send any other messages until you manually override or the customer opts in. This makes it more obvious to the end user that they have authorized getting texts from you. Putting this in the fine print of a credit application increases your risk of people blocking you or reporting you as spam because they do not realize they opted in. </a:t>
            </a:r>
          </a:p>
          <a:p>
            <a:pPr lvl="1"/>
            <a:r>
              <a:rPr lang="en-US" dirty="0"/>
              <a:t>Remember that behind each spam complaint is a person who did not want to receive your messages. This information is something that will reflect on your reputation in the community as a business.  Use this information to reflect on what  you are sending, the frequency, and why. Make changes to ensure that customers are happy to keep receiving your messages</a:t>
            </a:r>
          </a:p>
          <a:p>
            <a:pPr lvl="1"/>
            <a:r>
              <a:rPr lang="en-US" dirty="0"/>
              <a:t>Remind customers why they want to hear from you and why having texts from you is valuable</a:t>
            </a:r>
          </a:p>
          <a:p>
            <a:pPr lvl="1"/>
            <a:r>
              <a:rPr lang="en-US" dirty="0"/>
              <a:t>Remind customers that if they ever want you to stop texting they can reply STOP to be unsubscribed. </a:t>
            </a:r>
          </a:p>
        </p:txBody>
      </p:sp>
      <p:sp>
        <p:nvSpPr>
          <p:cNvPr id="4" name="Text Placeholder 3">
            <a:extLst>
              <a:ext uri="{FF2B5EF4-FFF2-40B4-BE49-F238E27FC236}">
                <a16:creationId xmlns:a16="http://schemas.microsoft.com/office/drawing/2014/main" id="{492BF19F-7841-4EB3-ACF4-E3FE3DDFA08A}"/>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915305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D84CC-1493-46CF-942C-0620852CDC3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60EBCEC-3F7E-4FE5-B29C-0EF01B99937B}"/>
              </a:ext>
            </a:extLst>
          </p:cNvPr>
          <p:cNvSpPr>
            <a:spLocks noGrp="1"/>
          </p:cNvSpPr>
          <p:nvPr>
            <p:ph idx="1"/>
          </p:nvPr>
        </p:nvSpPr>
        <p:spPr/>
        <p:txBody>
          <a:bodyPr>
            <a:normAutofit fontScale="92500" lnSpcReduction="10000"/>
          </a:bodyPr>
          <a:lstStyle/>
          <a:p>
            <a:r>
              <a:rPr lang="en-US" dirty="0"/>
              <a:t>Templates</a:t>
            </a:r>
          </a:p>
          <a:p>
            <a:pPr lvl="1"/>
            <a:r>
              <a:rPr lang="en-US" dirty="0"/>
              <a:t>The ProMax texting feature is designed to emulate what you would manually send from your phone personally. Because of this, make your texts natural and switch up the way you send things on a regular basis.</a:t>
            </a:r>
          </a:p>
          <a:p>
            <a:pPr lvl="1"/>
            <a:r>
              <a:rPr lang="en-US" dirty="0"/>
              <a:t>If you like using templates, make several templates for each kind of message (appt confirmation for example) so that you can switch up the way that this is communicated each time. </a:t>
            </a:r>
          </a:p>
          <a:p>
            <a:pPr lvl="1"/>
            <a:r>
              <a:rPr lang="en-US" dirty="0"/>
              <a:t>Sending out the same message with too high of a volume can trigger as spam to a carrier</a:t>
            </a:r>
          </a:p>
          <a:p>
            <a:pPr lvl="1"/>
            <a:r>
              <a:rPr lang="en-US" dirty="0"/>
              <a:t>Keep an eye on the ProMax SMS History report several times a day. If you see that anything was marked as not deliverable due to spam that means that either the carrier or customer blocked your message and it was not received to the end user. Immediately delete that template and create a new one that conveys your message in a different way.</a:t>
            </a:r>
          </a:p>
          <a:p>
            <a:r>
              <a:rPr lang="en-US" dirty="0"/>
              <a:t>Do not use free link </a:t>
            </a:r>
            <a:r>
              <a:rPr lang="en-US" dirty="0" err="1"/>
              <a:t>shortners</a:t>
            </a:r>
            <a:endParaRPr lang="en-US" dirty="0"/>
          </a:p>
          <a:p>
            <a:pPr lvl="1"/>
            <a:r>
              <a:rPr lang="en-US" dirty="0"/>
              <a:t>Free link </a:t>
            </a:r>
            <a:r>
              <a:rPr lang="en-US" dirty="0" err="1"/>
              <a:t>shortners</a:t>
            </a:r>
            <a:r>
              <a:rPr lang="en-US" dirty="0"/>
              <a:t> like bit.ly are notorious for </a:t>
            </a:r>
            <a:r>
              <a:rPr lang="en-US" dirty="0" err="1"/>
              <a:t>beingused</a:t>
            </a:r>
            <a:r>
              <a:rPr lang="en-US" dirty="0"/>
              <a:t> by spammers because the link that you receive sends you somewhere different than what the link says. This makes it ideal for nefarious purposes – like sending viruses. Since there is a high association with people that use link </a:t>
            </a:r>
            <a:r>
              <a:rPr lang="en-US" dirty="0" err="1"/>
              <a:t>shortners</a:t>
            </a:r>
            <a:r>
              <a:rPr lang="en-US" dirty="0"/>
              <a:t> being fraudulent, it is best to avoid them. </a:t>
            </a:r>
          </a:p>
        </p:txBody>
      </p:sp>
      <p:sp>
        <p:nvSpPr>
          <p:cNvPr id="4" name="Text Placeholder 3">
            <a:extLst>
              <a:ext uri="{FF2B5EF4-FFF2-40B4-BE49-F238E27FC236}">
                <a16:creationId xmlns:a16="http://schemas.microsoft.com/office/drawing/2014/main" id="{0E0D4A5F-6D70-4E78-BB98-083ED3F846FA}"/>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352739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63061-7B31-4EAD-ACA2-4B1472B640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A7585B6-CA66-4372-8837-EC45A6F03829}"/>
              </a:ext>
            </a:extLst>
          </p:cNvPr>
          <p:cNvSpPr>
            <a:spLocks noGrp="1"/>
          </p:cNvSpPr>
          <p:nvPr>
            <p:ph idx="1"/>
          </p:nvPr>
        </p:nvSpPr>
        <p:spPr/>
        <p:txBody>
          <a:bodyPr/>
          <a:lstStyle/>
          <a:p>
            <a:r>
              <a:rPr lang="en-US" dirty="0"/>
              <a:t>Additional Notes</a:t>
            </a:r>
          </a:p>
          <a:p>
            <a:pPr lvl="1"/>
            <a:r>
              <a:rPr lang="en-US" dirty="0"/>
              <a:t>Every carrier runs different algorithms, filters, and </a:t>
            </a:r>
            <a:r>
              <a:rPr lang="en-US" dirty="0" err="1"/>
              <a:t>philiosophies</a:t>
            </a:r>
            <a:r>
              <a:rPr lang="en-US" dirty="0"/>
              <a:t> to decide what is spam. Because of this there is not a strict list of words or phrases to be avoided. However, the kinds of messages that are most likely to be blocked are ones that include sex, hate, alcohol, tobacco, debt consolidation, pay day loans, short term loans, high interest loans, or get rich quick schemes. </a:t>
            </a:r>
          </a:p>
          <a:p>
            <a:pPr lvl="1"/>
            <a:r>
              <a:rPr lang="en-US" dirty="0"/>
              <a:t>If you are getting a lot of spam complaints, you should consider changing your opt in strategy to make sure that customers realize they are authorizing your text messages. Remind them how to opt out, and why your messages are valuable. Consider your reputation in the community – and how you may want to enhance or strengthen that with your messaging. </a:t>
            </a:r>
          </a:p>
        </p:txBody>
      </p:sp>
      <p:sp>
        <p:nvSpPr>
          <p:cNvPr id="4" name="Text Placeholder 3">
            <a:extLst>
              <a:ext uri="{FF2B5EF4-FFF2-40B4-BE49-F238E27FC236}">
                <a16:creationId xmlns:a16="http://schemas.microsoft.com/office/drawing/2014/main" id="{19DA6CF8-E9F7-425A-A49F-9A05CABE95BF}"/>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291680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1703295" y="1083732"/>
            <a:ext cx="5509628" cy="4690534"/>
          </a:xfrm>
        </p:spPr>
        <p:txBody>
          <a:bodyPr vert="horz" lIns="91440" tIns="45720" rIns="91440" bIns="45720" rtlCol="0" anchor="ctr">
            <a:normAutofit/>
          </a:bodyPr>
          <a:lstStyle/>
          <a:p>
            <a:pPr algn="r"/>
            <a:r>
              <a:rPr lang="en-US" sz="7200">
                <a:solidFill>
                  <a:schemeClr val="tx1">
                    <a:lumMod val="75000"/>
                    <a:lumOff val="25000"/>
                  </a:schemeClr>
                </a:solidFill>
              </a:rPr>
              <a:t>Recent Customers</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7856389" y="1083732"/>
            <a:ext cx="3507654" cy="4690534"/>
          </a:xfrm>
        </p:spPr>
        <p:txBody>
          <a:bodyPr vert="horz" lIns="91440" tIns="45720" rIns="91440" bIns="45720" rtlCol="0" anchor="ctr">
            <a:normAutofit/>
          </a:bodyPr>
          <a:lstStyle/>
          <a:p>
            <a:r>
              <a:rPr lang="en-US" sz="2800">
                <a:solidFill>
                  <a:schemeClr val="tx1">
                    <a:lumMod val="75000"/>
                    <a:lumOff val="25000"/>
                  </a:schemeClr>
                </a:solidFill>
              </a:rPr>
              <a:t>This feature allows you to quickly and easily access the last 5 customers you have viewed</a:t>
            </a:r>
          </a:p>
        </p:txBody>
      </p:sp>
      <p:sp>
        <p:nvSpPr>
          <p:cNvPr id="14" name="Rectangle 13">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8920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0A6F8-E205-49F4-A83F-7D3D1C872F45}"/>
              </a:ext>
            </a:extLst>
          </p:cNvPr>
          <p:cNvSpPr>
            <a:spLocks noGrp="1"/>
          </p:cNvSpPr>
          <p:nvPr>
            <p:ph type="title"/>
          </p:nvPr>
        </p:nvSpPr>
        <p:spPr/>
        <p:txBody>
          <a:bodyPr/>
          <a:lstStyle/>
          <a:p>
            <a:r>
              <a:rPr lang="en-US" dirty="0"/>
              <a:t>Recent Customers</a:t>
            </a:r>
          </a:p>
        </p:txBody>
      </p:sp>
      <p:pic>
        <p:nvPicPr>
          <p:cNvPr id="5" name="Content Placeholder 4">
            <a:extLst>
              <a:ext uri="{FF2B5EF4-FFF2-40B4-BE49-F238E27FC236}">
                <a16:creationId xmlns:a16="http://schemas.microsoft.com/office/drawing/2014/main" id="{54E4B5E0-1719-4D1E-AF36-AD3C7945B673}"/>
              </a:ext>
            </a:extLst>
          </p:cNvPr>
          <p:cNvPicPr>
            <a:picLocks noGrp="1" noChangeAspect="1"/>
          </p:cNvPicPr>
          <p:nvPr>
            <p:ph idx="1"/>
          </p:nvPr>
        </p:nvPicPr>
        <p:blipFill>
          <a:blip r:embed="rId2"/>
          <a:stretch>
            <a:fillRect/>
          </a:stretch>
        </p:blipFill>
        <p:spPr>
          <a:xfrm>
            <a:off x="3867150" y="1171739"/>
            <a:ext cx="7315200" cy="4514523"/>
          </a:xfrm>
          <a:prstGeom prst="rect">
            <a:avLst/>
          </a:prstGeom>
        </p:spPr>
      </p:pic>
      <p:sp>
        <p:nvSpPr>
          <p:cNvPr id="4" name="Text Placeholder 3">
            <a:extLst>
              <a:ext uri="{FF2B5EF4-FFF2-40B4-BE49-F238E27FC236}">
                <a16:creationId xmlns:a16="http://schemas.microsoft.com/office/drawing/2014/main" id="{F7A57C42-B249-476F-8AE9-B67739E3F9B6}"/>
              </a:ext>
            </a:extLst>
          </p:cNvPr>
          <p:cNvSpPr>
            <a:spLocks noGrp="1"/>
          </p:cNvSpPr>
          <p:nvPr>
            <p:ph type="body" sz="half" idx="2"/>
          </p:nvPr>
        </p:nvSpPr>
        <p:spPr/>
        <p:txBody>
          <a:bodyPr/>
          <a:lstStyle/>
          <a:p>
            <a:r>
              <a:rPr lang="en-US" dirty="0"/>
              <a:t>When you click on the people icon at the top of the screen it will show the last 5 customers that you accessed. From here you can access whatever screen needed for these customers. </a:t>
            </a:r>
          </a:p>
        </p:txBody>
      </p:sp>
      <p:pic>
        <p:nvPicPr>
          <p:cNvPr id="7" name="Graphic 6" descr="Badge">
            <a:extLst>
              <a:ext uri="{FF2B5EF4-FFF2-40B4-BE49-F238E27FC236}">
                <a16:creationId xmlns:a16="http://schemas.microsoft.com/office/drawing/2014/main" id="{B9BCF050-72CB-414E-9137-F79389D0F8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37621" y="1684908"/>
            <a:ext cx="371381" cy="371381"/>
          </a:xfrm>
          <a:prstGeom prst="rect">
            <a:avLst/>
          </a:prstGeom>
        </p:spPr>
      </p:pic>
      <p:pic>
        <p:nvPicPr>
          <p:cNvPr id="9" name="Graphic 8" descr="Badge 3">
            <a:extLst>
              <a:ext uri="{FF2B5EF4-FFF2-40B4-BE49-F238E27FC236}">
                <a16:creationId xmlns:a16="http://schemas.microsoft.com/office/drawing/2014/main" id="{88668250-AF76-4896-8232-279FA83ECE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58502" y="1702672"/>
            <a:ext cx="371381" cy="371381"/>
          </a:xfrm>
          <a:prstGeom prst="rect">
            <a:avLst/>
          </a:prstGeom>
        </p:spPr>
      </p:pic>
      <p:pic>
        <p:nvPicPr>
          <p:cNvPr id="11" name="Graphic 10" descr="Badge 1">
            <a:extLst>
              <a:ext uri="{FF2B5EF4-FFF2-40B4-BE49-F238E27FC236}">
                <a16:creationId xmlns:a16="http://schemas.microsoft.com/office/drawing/2014/main" id="{D7623E89-10F6-40CD-B323-E51E52B554F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45359" y="1355179"/>
            <a:ext cx="371381" cy="371381"/>
          </a:xfrm>
          <a:prstGeom prst="rect">
            <a:avLst/>
          </a:prstGeom>
        </p:spPr>
      </p:pic>
    </p:spTree>
    <p:extLst>
      <p:ext uri="{BB962C8B-B14F-4D97-AF65-F5344CB8AC3E}">
        <p14:creationId xmlns:p14="http://schemas.microsoft.com/office/powerpoint/2010/main" val="1254221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1703295" y="1083732"/>
            <a:ext cx="5509628" cy="4690534"/>
          </a:xfrm>
        </p:spPr>
        <p:txBody>
          <a:bodyPr vert="horz" lIns="91440" tIns="45720" rIns="91440" bIns="45720" rtlCol="0" anchor="ctr">
            <a:normAutofit/>
          </a:bodyPr>
          <a:lstStyle/>
          <a:p>
            <a:pPr algn="r"/>
            <a:r>
              <a:rPr lang="en-US" sz="7200">
                <a:solidFill>
                  <a:schemeClr val="tx1">
                    <a:lumMod val="75000"/>
                    <a:lumOff val="25000"/>
                  </a:schemeClr>
                </a:solidFill>
              </a:rPr>
              <a:t>Outbound Call Tracking</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7856389" y="1083732"/>
            <a:ext cx="3507654" cy="4690534"/>
          </a:xfrm>
        </p:spPr>
        <p:txBody>
          <a:bodyPr vert="horz" lIns="91440" tIns="45720" rIns="91440" bIns="45720" rtlCol="0" anchor="ctr">
            <a:normAutofit/>
          </a:bodyPr>
          <a:lstStyle/>
          <a:p>
            <a:r>
              <a:rPr lang="en-US" sz="2600">
                <a:solidFill>
                  <a:schemeClr val="tx1">
                    <a:lumMod val="75000"/>
                    <a:lumOff val="25000"/>
                  </a:schemeClr>
                </a:solidFill>
              </a:rPr>
              <a:t>We have the ability to track and record outgoing calls for you in ProMax. This way you can ensure the quality and actual quantity of calls your staff is making. We also no longer require dealerships to have direct lines in order to use this product.</a:t>
            </a:r>
          </a:p>
        </p:txBody>
      </p:sp>
      <p:sp>
        <p:nvSpPr>
          <p:cNvPr id="14" name="Rectangle 13">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8459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0E5BD-68D0-4B18-A8AF-112BF6CB29FF}"/>
              </a:ext>
            </a:extLst>
          </p:cNvPr>
          <p:cNvSpPr>
            <a:spLocks noGrp="1"/>
          </p:cNvSpPr>
          <p:nvPr>
            <p:ph type="title"/>
          </p:nvPr>
        </p:nvSpPr>
        <p:spPr/>
        <p:txBody>
          <a:bodyPr/>
          <a:lstStyle/>
          <a:p>
            <a:r>
              <a:rPr lang="en-US" dirty="0"/>
              <a:t>Outbound Call Tracking</a:t>
            </a:r>
          </a:p>
        </p:txBody>
      </p:sp>
      <p:sp>
        <p:nvSpPr>
          <p:cNvPr id="3" name="Content Placeholder 2">
            <a:extLst>
              <a:ext uri="{FF2B5EF4-FFF2-40B4-BE49-F238E27FC236}">
                <a16:creationId xmlns:a16="http://schemas.microsoft.com/office/drawing/2014/main" id="{9FA55CDE-7235-45D9-9E7E-BD8525203176}"/>
              </a:ext>
            </a:extLst>
          </p:cNvPr>
          <p:cNvSpPr>
            <a:spLocks noGrp="1"/>
          </p:cNvSpPr>
          <p:nvPr>
            <p:ph idx="1"/>
          </p:nvPr>
        </p:nvSpPr>
        <p:spPr/>
        <p:txBody>
          <a:bodyPr/>
          <a:lstStyle/>
          <a:p>
            <a:r>
              <a:rPr lang="en-US" dirty="0"/>
              <a:t>With our outbound call tracking feature in ProMax you can easily see the volume, duration, and quality of the calls that are being made for your dealership beyond what is manually typed into the notes</a:t>
            </a:r>
          </a:p>
          <a:p>
            <a:r>
              <a:rPr lang="en-US" dirty="0"/>
              <a:t>All calls are recorded in a voice file</a:t>
            </a:r>
          </a:p>
          <a:p>
            <a:r>
              <a:rPr lang="en-US" dirty="0"/>
              <a:t>Calls can be accessed from the Outbound call tracking report or any customer </a:t>
            </a:r>
            <a:r>
              <a:rPr lang="en-US" dirty="0" err="1"/>
              <a:t>workscreen</a:t>
            </a:r>
            <a:endParaRPr lang="en-US" dirty="0"/>
          </a:p>
          <a:p>
            <a:r>
              <a:rPr lang="en-US" dirty="0"/>
              <a:t>Calls can easily be made from the customer </a:t>
            </a:r>
            <a:r>
              <a:rPr lang="en-US" dirty="0" err="1"/>
              <a:t>workscreen</a:t>
            </a:r>
            <a:r>
              <a:rPr lang="en-US" dirty="0"/>
              <a:t> or daily work plan straight from ProMax</a:t>
            </a:r>
          </a:p>
          <a:p>
            <a:r>
              <a:rPr lang="en-US" dirty="0"/>
              <a:t>We used to require direct numbers in order to use the Click to Call portion of this feature, but that is no longer necessary.</a:t>
            </a:r>
          </a:p>
          <a:p>
            <a:r>
              <a:rPr lang="en-US" dirty="0"/>
              <a:t>Easy to set up </a:t>
            </a:r>
            <a:r>
              <a:rPr lang="en-US"/>
              <a:t>and easy to use</a:t>
            </a:r>
            <a:endParaRPr lang="en-US" dirty="0"/>
          </a:p>
        </p:txBody>
      </p:sp>
      <p:sp>
        <p:nvSpPr>
          <p:cNvPr id="4" name="Text Placeholder 3">
            <a:extLst>
              <a:ext uri="{FF2B5EF4-FFF2-40B4-BE49-F238E27FC236}">
                <a16:creationId xmlns:a16="http://schemas.microsoft.com/office/drawing/2014/main" id="{A9E0FBE9-4F0F-4388-B58E-2A8C1FF1EC78}"/>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650131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4262FF-E883-46AF-ABCD-8DC28997430B}"/>
              </a:ext>
            </a:extLst>
          </p:cNvPr>
          <p:cNvPicPr>
            <a:picLocks noChangeAspect="1"/>
          </p:cNvPicPr>
          <p:nvPr/>
        </p:nvPicPr>
        <p:blipFill>
          <a:blip r:embed="rId2"/>
          <a:stretch>
            <a:fillRect/>
          </a:stretch>
        </p:blipFill>
        <p:spPr>
          <a:xfrm>
            <a:off x="399061" y="0"/>
            <a:ext cx="11393878" cy="6858000"/>
          </a:xfrm>
          <a:prstGeom prst="rect">
            <a:avLst/>
          </a:prstGeom>
        </p:spPr>
      </p:pic>
    </p:spTree>
    <p:extLst>
      <p:ext uri="{BB962C8B-B14F-4D97-AF65-F5344CB8AC3E}">
        <p14:creationId xmlns:p14="http://schemas.microsoft.com/office/powerpoint/2010/main" val="317943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5492F9E5-5B28-4104-9CDF-100EE9D85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F4A3EBA2-184A-4C53-80BF-FB3A6AC35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008542"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7438EFCD-B361-4EDD-A82E-EF6FE99C1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729"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485FBF-C4FA-4EBD-9B9B-B7A84E01EDE2}"/>
              </a:ext>
            </a:extLst>
          </p:cNvPr>
          <p:cNvSpPr>
            <a:spLocks noGrp="1"/>
          </p:cNvSpPr>
          <p:nvPr>
            <p:ph type="ctrTitle"/>
          </p:nvPr>
        </p:nvSpPr>
        <p:spPr>
          <a:xfrm rot="2390159">
            <a:off x="8394721" y="2901821"/>
            <a:ext cx="2947482" cy="845110"/>
          </a:xfrm>
        </p:spPr>
        <p:txBody>
          <a:bodyPr vert="horz" lIns="91440" tIns="45720" rIns="91440" bIns="45720" rtlCol="0" anchor="ctr">
            <a:noAutofit/>
          </a:bodyPr>
          <a:lstStyle/>
          <a:p>
            <a:r>
              <a:rPr lang="en-US" sz="6000" kern="1200" spc="-60" baseline="0" dirty="0">
                <a:solidFill>
                  <a:srgbClr val="FFFFFF"/>
                </a:solidFill>
                <a:latin typeface="+mj-lt"/>
                <a:ea typeface="+mj-ea"/>
                <a:cs typeface="+mj-cs"/>
              </a:rPr>
              <a:t>Agenda</a:t>
            </a:r>
          </a:p>
        </p:txBody>
      </p:sp>
      <p:sp>
        <p:nvSpPr>
          <p:cNvPr id="23" name="Rectangle 22">
            <a:extLst>
              <a:ext uri="{FF2B5EF4-FFF2-40B4-BE49-F238E27FC236}">
                <a16:creationId xmlns:a16="http://schemas.microsoft.com/office/drawing/2014/main" id="{5D5DB082-BCCB-4994-AEE1-EF25FDAC8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406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TextBox 5">
            <a:extLst>
              <a:ext uri="{FF2B5EF4-FFF2-40B4-BE49-F238E27FC236}">
                <a16:creationId xmlns:a16="http://schemas.microsoft.com/office/drawing/2014/main" id="{7C5E9C0F-8203-4036-ABE0-DC2B027154FC}"/>
              </a:ext>
            </a:extLst>
          </p:cNvPr>
          <p:cNvGraphicFramePr/>
          <p:nvPr>
            <p:extLst>
              <p:ext uri="{D42A27DB-BD31-4B8C-83A1-F6EECF244321}">
                <p14:modId xmlns:p14="http://schemas.microsoft.com/office/powerpoint/2010/main" val="636151253"/>
              </p:ext>
            </p:extLst>
          </p:nvPr>
        </p:nvGraphicFramePr>
        <p:xfrm>
          <a:off x="650875" y="1425575"/>
          <a:ext cx="6711950" cy="4021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123925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D46DBA-06D7-43C1-B17B-9A4EB604AF1D}"/>
              </a:ext>
            </a:extLst>
          </p:cNvPr>
          <p:cNvPicPr>
            <a:picLocks noChangeAspect="1"/>
          </p:cNvPicPr>
          <p:nvPr/>
        </p:nvPicPr>
        <p:blipFill>
          <a:blip r:embed="rId2"/>
          <a:stretch>
            <a:fillRect/>
          </a:stretch>
        </p:blipFill>
        <p:spPr>
          <a:xfrm>
            <a:off x="687092" y="0"/>
            <a:ext cx="10817816" cy="6858000"/>
          </a:xfrm>
          <a:prstGeom prst="rect">
            <a:avLst/>
          </a:prstGeom>
        </p:spPr>
      </p:pic>
    </p:spTree>
    <p:extLst>
      <p:ext uri="{BB962C8B-B14F-4D97-AF65-F5344CB8AC3E}">
        <p14:creationId xmlns:p14="http://schemas.microsoft.com/office/powerpoint/2010/main" val="4281233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CE22F0-46EE-482E-A039-FF9347762562}"/>
              </a:ext>
            </a:extLst>
          </p:cNvPr>
          <p:cNvPicPr>
            <a:picLocks noChangeAspect="1"/>
          </p:cNvPicPr>
          <p:nvPr/>
        </p:nvPicPr>
        <p:blipFill>
          <a:blip r:embed="rId2"/>
          <a:stretch>
            <a:fillRect/>
          </a:stretch>
        </p:blipFill>
        <p:spPr>
          <a:xfrm>
            <a:off x="84886" y="413916"/>
            <a:ext cx="12022228" cy="6030167"/>
          </a:xfrm>
          <a:prstGeom prst="rect">
            <a:avLst/>
          </a:prstGeom>
        </p:spPr>
      </p:pic>
    </p:spTree>
    <p:extLst>
      <p:ext uri="{BB962C8B-B14F-4D97-AF65-F5344CB8AC3E}">
        <p14:creationId xmlns:p14="http://schemas.microsoft.com/office/powerpoint/2010/main" val="1954235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4F9010-1D8F-48F4-AECB-B9FA3925BE0D}"/>
              </a:ext>
            </a:extLst>
          </p:cNvPr>
          <p:cNvPicPr>
            <a:picLocks noChangeAspect="1"/>
          </p:cNvPicPr>
          <p:nvPr/>
        </p:nvPicPr>
        <p:blipFill>
          <a:blip r:embed="rId2"/>
          <a:stretch>
            <a:fillRect/>
          </a:stretch>
        </p:blipFill>
        <p:spPr>
          <a:xfrm>
            <a:off x="0" y="259849"/>
            <a:ext cx="12192000" cy="6338301"/>
          </a:xfrm>
          <a:prstGeom prst="rect">
            <a:avLst/>
          </a:prstGeom>
        </p:spPr>
      </p:pic>
    </p:spTree>
    <p:extLst>
      <p:ext uri="{BB962C8B-B14F-4D97-AF65-F5344CB8AC3E}">
        <p14:creationId xmlns:p14="http://schemas.microsoft.com/office/powerpoint/2010/main" val="3665243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BDD15A-21E4-4457-99D1-DAD8159BF0F7}"/>
              </a:ext>
            </a:extLst>
          </p:cNvPr>
          <p:cNvPicPr>
            <a:picLocks noChangeAspect="1"/>
          </p:cNvPicPr>
          <p:nvPr/>
        </p:nvPicPr>
        <p:blipFill>
          <a:blip r:embed="rId2"/>
          <a:stretch>
            <a:fillRect/>
          </a:stretch>
        </p:blipFill>
        <p:spPr>
          <a:xfrm>
            <a:off x="2137349" y="0"/>
            <a:ext cx="7917302" cy="6858000"/>
          </a:xfrm>
          <a:prstGeom prst="rect">
            <a:avLst/>
          </a:prstGeom>
        </p:spPr>
      </p:pic>
    </p:spTree>
    <p:extLst>
      <p:ext uri="{BB962C8B-B14F-4D97-AF65-F5344CB8AC3E}">
        <p14:creationId xmlns:p14="http://schemas.microsoft.com/office/powerpoint/2010/main" val="3093534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9167FC-43AA-40B7-8EA5-A711751D5A4A}"/>
              </a:ext>
            </a:extLst>
          </p:cNvPr>
          <p:cNvPicPr>
            <a:picLocks noChangeAspect="1"/>
          </p:cNvPicPr>
          <p:nvPr/>
        </p:nvPicPr>
        <p:blipFill>
          <a:blip r:embed="rId2"/>
          <a:stretch>
            <a:fillRect/>
          </a:stretch>
        </p:blipFill>
        <p:spPr>
          <a:xfrm>
            <a:off x="0" y="445679"/>
            <a:ext cx="12192000" cy="5966642"/>
          </a:xfrm>
          <a:prstGeom prst="rect">
            <a:avLst/>
          </a:prstGeom>
        </p:spPr>
      </p:pic>
    </p:spTree>
    <p:extLst>
      <p:ext uri="{BB962C8B-B14F-4D97-AF65-F5344CB8AC3E}">
        <p14:creationId xmlns:p14="http://schemas.microsoft.com/office/powerpoint/2010/main" val="3616201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FE4F93-41BA-4E26-8632-7A618D618A3A}"/>
              </a:ext>
            </a:extLst>
          </p:cNvPr>
          <p:cNvPicPr>
            <a:picLocks noChangeAspect="1"/>
          </p:cNvPicPr>
          <p:nvPr/>
        </p:nvPicPr>
        <p:blipFill>
          <a:blip r:embed="rId2"/>
          <a:stretch>
            <a:fillRect/>
          </a:stretch>
        </p:blipFill>
        <p:spPr>
          <a:xfrm>
            <a:off x="1186656" y="0"/>
            <a:ext cx="9818687" cy="6858000"/>
          </a:xfrm>
          <a:prstGeom prst="rect">
            <a:avLst/>
          </a:prstGeom>
        </p:spPr>
      </p:pic>
    </p:spTree>
    <p:extLst>
      <p:ext uri="{BB962C8B-B14F-4D97-AF65-F5344CB8AC3E}">
        <p14:creationId xmlns:p14="http://schemas.microsoft.com/office/powerpoint/2010/main" val="2349902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FC809-1A6D-4BC4-BE93-F8B105276AB8}"/>
              </a:ext>
            </a:extLst>
          </p:cNvPr>
          <p:cNvSpPr>
            <a:spLocks noGrp="1"/>
          </p:cNvSpPr>
          <p:nvPr>
            <p:ph type="title"/>
          </p:nvPr>
        </p:nvSpPr>
        <p:spPr>
          <a:xfrm>
            <a:off x="494260" y="1683144"/>
            <a:ext cx="2774922" cy="3491712"/>
          </a:xfrm>
        </p:spPr>
        <p:txBody>
          <a:bodyPr>
            <a:normAutofit/>
          </a:bodyPr>
          <a:lstStyle/>
          <a:p>
            <a:r>
              <a:rPr lang="en-US" sz="3600"/>
              <a:t>Questions?</a:t>
            </a:r>
          </a:p>
        </p:txBody>
      </p:sp>
      <p:sp>
        <p:nvSpPr>
          <p:cNvPr id="3" name="Content Placeholder 2">
            <a:extLst>
              <a:ext uri="{FF2B5EF4-FFF2-40B4-BE49-F238E27FC236}">
                <a16:creationId xmlns:a16="http://schemas.microsoft.com/office/drawing/2014/main" id="{663BA8FA-B964-43B8-9210-424E4EB02543}"/>
              </a:ext>
            </a:extLst>
          </p:cNvPr>
          <p:cNvSpPr>
            <a:spLocks noGrp="1"/>
          </p:cNvSpPr>
          <p:nvPr>
            <p:ph idx="1"/>
          </p:nvPr>
        </p:nvSpPr>
        <p:spPr>
          <a:xfrm>
            <a:off x="4361606" y="1683143"/>
            <a:ext cx="6627377" cy="3491713"/>
          </a:xfrm>
        </p:spPr>
        <p:txBody>
          <a:bodyPr>
            <a:normAutofit/>
          </a:bodyPr>
          <a:lstStyle/>
          <a:p>
            <a:r>
              <a:rPr lang="en-US" dirty="0"/>
              <a:t>Contact our Dealer Support Line at 844-322-9034</a:t>
            </a:r>
          </a:p>
          <a:p>
            <a:r>
              <a:rPr lang="en-US" dirty="0"/>
              <a:t>Contact me directly at 563-344-7618 or Trista@ProMaxUnlimited.com</a:t>
            </a:r>
          </a:p>
          <a:p>
            <a:endParaRPr lang="en-US" dirty="0"/>
          </a:p>
          <a:p>
            <a:r>
              <a:rPr lang="en-US" sz="1400" dirty="0"/>
              <a:t>PromaxUnlimited.com</a:t>
            </a:r>
          </a:p>
          <a:p>
            <a:r>
              <a:rPr lang="en-US" sz="1400" dirty="0"/>
              <a:t>Facebook.com/</a:t>
            </a:r>
            <a:r>
              <a:rPr lang="en-US" sz="1400" dirty="0" err="1"/>
              <a:t>ProMaxUnlimited</a:t>
            </a:r>
            <a:endParaRPr lang="en-US" sz="1400" dirty="0"/>
          </a:p>
          <a:p>
            <a:r>
              <a:rPr lang="en-US" sz="1400" dirty="0"/>
              <a:t>Twitter.com/</a:t>
            </a:r>
            <a:r>
              <a:rPr lang="en-US" sz="1400" dirty="0" err="1"/>
              <a:t>ProMaxUnlimited</a:t>
            </a:r>
            <a:endParaRPr lang="en-US" sz="1400" dirty="0"/>
          </a:p>
          <a:p>
            <a:r>
              <a:rPr lang="en-US" sz="1400" dirty="0"/>
              <a:t>LinkedIn.com/Company/ProMax-Automotive-Software/</a:t>
            </a:r>
          </a:p>
          <a:p>
            <a:r>
              <a:rPr lang="en-US" sz="1400" dirty="0"/>
              <a:t>DealerUpdates.TypePad.com/Blog/</a:t>
            </a:r>
          </a:p>
        </p:txBody>
      </p:sp>
    </p:spTree>
    <p:extLst>
      <p:ext uri="{BB962C8B-B14F-4D97-AF65-F5344CB8AC3E}">
        <p14:creationId xmlns:p14="http://schemas.microsoft.com/office/powerpoint/2010/main" val="3840273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1703295" y="1083732"/>
            <a:ext cx="5509628" cy="4690534"/>
          </a:xfrm>
        </p:spPr>
        <p:txBody>
          <a:bodyPr vert="horz" lIns="91440" tIns="45720" rIns="91440" bIns="45720" rtlCol="0" anchor="ctr">
            <a:normAutofit/>
          </a:bodyPr>
          <a:lstStyle/>
          <a:p>
            <a:pPr algn="r"/>
            <a:r>
              <a:rPr lang="en-US" sz="7200">
                <a:solidFill>
                  <a:schemeClr val="tx1">
                    <a:lumMod val="75000"/>
                    <a:lumOff val="25000"/>
                  </a:schemeClr>
                </a:solidFill>
              </a:rPr>
              <a:t>Free Online Training</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7856389" y="1083732"/>
            <a:ext cx="3507654" cy="4690534"/>
          </a:xfrm>
        </p:spPr>
        <p:txBody>
          <a:bodyPr vert="horz" lIns="91440" tIns="45720" rIns="91440" bIns="45720" rtlCol="0" anchor="ctr">
            <a:normAutofit/>
          </a:bodyPr>
          <a:lstStyle/>
          <a:p>
            <a:r>
              <a:rPr lang="en-US" sz="2800">
                <a:solidFill>
                  <a:schemeClr val="tx1">
                    <a:lumMod val="75000"/>
                    <a:lumOff val="25000"/>
                  </a:schemeClr>
                </a:solidFill>
              </a:rPr>
              <a:t>Access our online tutorial library 24/7 for any training needs you have.</a:t>
            </a:r>
          </a:p>
        </p:txBody>
      </p:sp>
      <p:sp>
        <p:nvSpPr>
          <p:cNvPr id="14" name="Rectangle 13">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4732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75E5550-FB3A-430B-8468-3CA56498DAFC}"/>
              </a:ext>
            </a:extLst>
          </p:cNvPr>
          <p:cNvSpPr>
            <a:spLocks noGrp="1"/>
          </p:cNvSpPr>
          <p:nvPr>
            <p:ph type="title"/>
          </p:nvPr>
        </p:nvSpPr>
        <p:spPr>
          <a:xfrm>
            <a:off x="252919" y="1123837"/>
            <a:ext cx="2947482" cy="1283461"/>
          </a:xfrm>
        </p:spPr>
        <p:txBody>
          <a:bodyPr vert="horz" lIns="91440" tIns="45720" rIns="91440" bIns="45720" rtlCol="0" anchor="b">
            <a:normAutofit/>
          </a:bodyPr>
          <a:lstStyle/>
          <a:p>
            <a:r>
              <a:rPr lang="en-US" sz="2400"/>
              <a:t>Free Online Training</a:t>
            </a:r>
          </a:p>
        </p:txBody>
      </p:sp>
      <p:sp>
        <p:nvSpPr>
          <p:cNvPr id="4" name="Text Placeholder 3">
            <a:extLst>
              <a:ext uri="{FF2B5EF4-FFF2-40B4-BE49-F238E27FC236}">
                <a16:creationId xmlns:a16="http://schemas.microsoft.com/office/drawing/2014/main" id="{AA9810A5-0F3F-4063-B556-DA145F5238CD}"/>
              </a:ext>
            </a:extLst>
          </p:cNvPr>
          <p:cNvSpPr>
            <a:spLocks noGrp="1"/>
          </p:cNvSpPr>
          <p:nvPr>
            <p:ph type="body" sz="half" idx="2"/>
          </p:nvPr>
        </p:nvSpPr>
        <p:spPr>
          <a:xfrm>
            <a:off x="252920" y="2407298"/>
            <a:ext cx="2947482" cy="3498980"/>
          </a:xfrm>
        </p:spPr>
        <p:txBody>
          <a:bodyPr vert="horz" lIns="91440" tIns="45720" rIns="91440" bIns="45720" rtlCol="0" anchor="t">
            <a:normAutofit/>
          </a:bodyPr>
          <a:lstStyle/>
          <a:p>
            <a:pPr indent="-182880">
              <a:lnSpc>
                <a:spcPct val="90000"/>
              </a:lnSpc>
              <a:buFont typeface="Wingdings 2" pitchFamily="18" charset="2"/>
              <a:buChar char=""/>
            </a:pPr>
            <a:r>
              <a:rPr lang="en-US" sz="1600"/>
              <a:t>To access our tutorials, go to the question mark icon at the very top of your ProMax screen.</a:t>
            </a:r>
          </a:p>
          <a:p>
            <a:pPr indent="-182880">
              <a:lnSpc>
                <a:spcPct val="90000"/>
              </a:lnSpc>
              <a:buFont typeface="Wingdings 2" pitchFamily="18" charset="2"/>
              <a:buChar char=""/>
            </a:pPr>
            <a:r>
              <a:rPr lang="en-US" sz="1600"/>
              <a:t>We walk you through step by step on what trainings need to be completed for your position in the dealership with a combination of prerecorded videos and online/webinar style classes.</a:t>
            </a:r>
          </a:p>
        </p:txBody>
      </p:sp>
      <p:pic>
        <p:nvPicPr>
          <p:cNvPr id="5" name="Content Placeholder 4">
            <a:extLst>
              <a:ext uri="{FF2B5EF4-FFF2-40B4-BE49-F238E27FC236}">
                <a16:creationId xmlns:a16="http://schemas.microsoft.com/office/drawing/2014/main" id="{4AA6153D-A886-43CD-9270-01AD914DF70C}"/>
              </a:ext>
            </a:extLst>
          </p:cNvPr>
          <p:cNvPicPr>
            <a:picLocks noGrp="1" noChangeAspect="1"/>
          </p:cNvPicPr>
          <p:nvPr>
            <p:ph idx="1"/>
          </p:nvPr>
        </p:nvPicPr>
        <p:blipFill rotWithShape="1">
          <a:blip r:embed="rId2"/>
          <a:srcRect b="11784"/>
          <a:stretch/>
        </p:blipFill>
        <p:spPr>
          <a:xfrm>
            <a:off x="3778897" y="758952"/>
            <a:ext cx="7772401" cy="5330952"/>
          </a:xfrm>
          <a:prstGeom prst="rect">
            <a:avLst/>
          </a:prstGeom>
        </p:spPr>
      </p:pic>
    </p:spTree>
    <p:extLst>
      <p:ext uri="{BB962C8B-B14F-4D97-AF65-F5344CB8AC3E}">
        <p14:creationId xmlns:p14="http://schemas.microsoft.com/office/powerpoint/2010/main" val="1885029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357757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AB00D32-1875-4180-8125-7200B7EFE398}"/>
              </a:ext>
            </a:extLst>
          </p:cNvPr>
          <p:cNvSpPr>
            <a:spLocks noGrp="1"/>
          </p:cNvSpPr>
          <p:nvPr>
            <p:ph type="title"/>
          </p:nvPr>
        </p:nvSpPr>
        <p:spPr>
          <a:xfrm>
            <a:off x="252919" y="1123837"/>
            <a:ext cx="2947482" cy="1038177"/>
          </a:xfrm>
        </p:spPr>
        <p:txBody>
          <a:bodyPr vert="horz" lIns="91440" tIns="45720" rIns="91440" bIns="45720" rtlCol="0" anchor="b">
            <a:normAutofit/>
          </a:bodyPr>
          <a:lstStyle/>
          <a:p>
            <a:r>
              <a:rPr lang="en-US" sz="2400"/>
              <a:t>Free Online Training</a:t>
            </a:r>
          </a:p>
        </p:txBody>
      </p:sp>
      <p:sp>
        <p:nvSpPr>
          <p:cNvPr id="4" name="Text Placeholder 3">
            <a:extLst>
              <a:ext uri="{FF2B5EF4-FFF2-40B4-BE49-F238E27FC236}">
                <a16:creationId xmlns:a16="http://schemas.microsoft.com/office/drawing/2014/main" id="{1FEC8C79-B19C-45EB-BD79-7AB68851195F}"/>
              </a:ext>
            </a:extLst>
          </p:cNvPr>
          <p:cNvSpPr>
            <a:spLocks noGrp="1"/>
          </p:cNvSpPr>
          <p:nvPr>
            <p:ph type="body" sz="half" idx="2"/>
          </p:nvPr>
        </p:nvSpPr>
        <p:spPr>
          <a:xfrm>
            <a:off x="252920" y="2162014"/>
            <a:ext cx="2947482" cy="3744264"/>
          </a:xfrm>
        </p:spPr>
        <p:txBody>
          <a:bodyPr vert="horz" lIns="91440" tIns="45720" rIns="91440" bIns="45720" rtlCol="0" anchor="t">
            <a:normAutofit/>
          </a:bodyPr>
          <a:lstStyle/>
          <a:p>
            <a:pPr indent="-182880">
              <a:lnSpc>
                <a:spcPct val="90000"/>
              </a:lnSpc>
              <a:buFont typeface="Wingdings 2" pitchFamily="18" charset="2"/>
              <a:buChar char=""/>
            </a:pPr>
            <a:r>
              <a:rPr lang="en-US" sz="1600"/>
              <a:t>You can also find the links to our previous Fast Five classes and Frequently Asked Questions from this page.</a:t>
            </a:r>
          </a:p>
          <a:p>
            <a:pPr indent="-182880">
              <a:lnSpc>
                <a:spcPct val="90000"/>
              </a:lnSpc>
              <a:buFont typeface="Wingdings 2" pitchFamily="18" charset="2"/>
              <a:buChar char=""/>
            </a:pPr>
            <a:r>
              <a:rPr lang="en-US" sz="1600"/>
              <a:t>After completing the sales tutorials and online webinar – take the ProMax Sales Certification test to become ProMax Certified!</a:t>
            </a:r>
          </a:p>
        </p:txBody>
      </p:sp>
      <p:pic>
        <p:nvPicPr>
          <p:cNvPr id="5" name="Content Placeholder 4">
            <a:extLst>
              <a:ext uri="{FF2B5EF4-FFF2-40B4-BE49-F238E27FC236}">
                <a16:creationId xmlns:a16="http://schemas.microsoft.com/office/drawing/2014/main" id="{B37C6C7D-2702-49E6-82B9-CDD4C535691B}"/>
              </a:ext>
            </a:extLst>
          </p:cNvPr>
          <p:cNvPicPr>
            <a:picLocks noGrp="1" noChangeAspect="1"/>
          </p:cNvPicPr>
          <p:nvPr>
            <p:ph idx="1"/>
          </p:nvPr>
        </p:nvPicPr>
        <p:blipFill>
          <a:blip r:embed="rId2"/>
          <a:stretch>
            <a:fillRect/>
          </a:stretch>
        </p:blipFill>
        <p:spPr>
          <a:xfrm>
            <a:off x="4059935" y="910912"/>
            <a:ext cx="7491363" cy="5019212"/>
          </a:xfrm>
          <a:prstGeom prst="rect">
            <a:avLst/>
          </a:prstGeom>
        </p:spPr>
      </p:pic>
      <p:sp>
        <p:nvSpPr>
          <p:cNvPr id="18" name="Rectangle 17">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28917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357757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71F21F7-32BC-438E-973C-A67D549FEAF8}"/>
              </a:ext>
            </a:extLst>
          </p:cNvPr>
          <p:cNvSpPr>
            <a:spLocks noGrp="1"/>
          </p:cNvSpPr>
          <p:nvPr>
            <p:ph type="title"/>
          </p:nvPr>
        </p:nvSpPr>
        <p:spPr>
          <a:xfrm>
            <a:off x="252919" y="1123837"/>
            <a:ext cx="2947482" cy="1038177"/>
          </a:xfrm>
        </p:spPr>
        <p:txBody>
          <a:bodyPr vert="horz" lIns="91440" tIns="45720" rIns="91440" bIns="45720" rtlCol="0" anchor="b">
            <a:normAutofit/>
          </a:bodyPr>
          <a:lstStyle/>
          <a:p>
            <a:r>
              <a:rPr lang="en-US" sz="2400" dirty="0"/>
              <a:t>Free Online Training</a:t>
            </a:r>
          </a:p>
        </p:txBody>
      </p:sp>
      <p:sp>
        <p:nvSpPr>
          <p:cNvPr id="4" name="Text Placeholder 3">
            <a:extLst>
              <a:ext uri="{FF2B5EF4-FFF2-40B4-BE49-F238E27FC236}">
                <a16:creationId xmlns:a16="http://schemas.microsoft.com/office/drawing/2014/main" id="{64DA6D82-DEF3-4C62-AB38-0F079621A6FA}"/>
              </a:ext>
            </a:extLst>
          </p:cNvPr>
          <p:cNvSpPr>
            <a:spLocks noGrp="1"/>
          </p:cNvSpPr>
          <p:nvPr>
            <p:ph type="body" sz="half" idx="2"/>
          </p:nvPr>
        </p:nvSpPr>
        <p:spPr>
          <a:xfrm>
            <a:off x="252920" y="2162014"/>
            <a:ext cx="2947482" cy="3744264"/>
          </a:xfrm>
        </p:spPr>
        <p:txBody>
          <a:bodyPr vert="horz" lIns="91440" tIns="45720" rIns="91440" bIns="45720" rtlCol="0" anchor="t">
            <a:normAutofit/>
          </a:bodyPr>
          <a:lstStyle/>
          <a:p>
            <a:pPr indent="-182880">
              <a:lnSpc>
                <a:spcPct val="90000"/>
              </a:lnSpc>
              <a:buFont typeface="Wingdings 2" pitchFamily="18" charset="2"/>
              <a:buChar char=""/>
            </a:pPr>
            <a:r>
              <a:rPr lang="en-US" sz="1600"/>
              <a:t>We are also always available by phone. Our Dealer Support Line is  managed by all of the Training Department Staff to help you with any questions or training needs. We are here from 7:30 -5:30 central time, Monday through Friday.</a:t>
            </a:r>
          </a:p>
          <a:p>
            <a:pPr indent="-182880">
              <a:lnSpc>
                <a:spcPct val="90000"/>
              </a:lnSpc>
              <a:buFont typeface="Wingdings 2" pitchFamily="18" charset="2"/>
              <a:buChar char=""/>
            </a:pPr>
            <a:r>
              <a:rPr lang="en-US" sz="1600"/>
              <a:t>After choosing the Module you are interested in, we will list the videos you should watch in order. Once that is completed you are ready for the in person training class listed under “Next Up”</a:t>
            </a:r>
          </a:p>
        </p:txBody>
      </p:sp>
      <p:pic>
        <p:nvPicPr>
          <p:cNvPr id="5" name="Content Placeholder 4">
            <a:extLst>
              <a:ext uri="{FF2B5EF4-FFF2-40B4-BE49-F238E27FC236}">
                <a16:creationId xmlns:a16="http://schemas.microsoft.com/office/drawing/2014/main" id="{8D7D0A1A-6769-4237-A47C-47DAA0A39B9D}"/>
              </a:ext>
            </a:extLst>
          </p:cNvPr>
          <p:cNvPicPr>
            <a:picLocks noGrp="1" noChangeAspect="1"/>
          </p:cNvPicPr>
          <p:nvPr>
            <p:ph idx="1"/>
          </p:nvPr>
        </p:nvPicPr>
        <p:blipFill>
          <a:blip r:embed="rId2"/>
          <a:stretch>
            <a:fillRect/>
          </a:stretch>
        </p:blipFill>
        <p:spPr>
          <a:xfrm>
            <a:off x="4242452" y="748145"/>
            <a:ext cx="7126328" cy="5344746"/>
          </a:xfrm>
          <a:prstGeom prst="rect">
            <a:avLst/>
          </a:prstGeom>
        </p:spPr>
      </p:pic>
      <p:sp>
        <p:nvSpPr>
          <p:cNvPr id="18" name="Rectangle 17">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93692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1703295" y="1083732"/>
            <a:ext cx="5509628" cy="4690534"/>
          </a:xfrm>
        </p:spPr>
        <p:txBody>
          <a:bodyPr vert="horz" lIns="91440" tIns="45720" rIns="91440" bIns="45720" rtlCol="0" anchor="ctr">
            <a:normAutofit/>
          </a:bodyPr>
          <a:lstStyle/>
          <a:p>
            <a:pPr algn="r"/>
            <a:r>
              <a:rPr lang="en-US" sz="7200">
                <a:solidFill>
                  <a:schemeClr val="tx1">
                    <a:lumMod val="75000"/>
                    <a:lumOff val="25000"/>
                  </a:schemeClr>
                </a:solidFill>
              </a:rPr>
              <a:t>Download Templates</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7856389" y="1083732"/>
            <a:ext cx="3507654" cy="4690534"/>
          </a:xfrm>
        </p:spPr>
        <p:txBody>
          <a:bodyPr vert="horz" lIns="91440" tIns="45720" rIns="91440" bIns="45720" rtlCol="0" anchor="ctr">
            <a:normAutofit/>
          </a:bodyPr>
          <a:lstStyle/>
          <a:p>
            <a:r>
              <a:rPr lang="en-US" sz="2800">
                <a:solidFill>
                  <a:schemeClr val="tx1">
                    <a:lumMod val="75000"/>
                    <a:lumOff val="25000"/>
                  </a:schemeClr>
                </a:solidFill>
              </a:rPr>
              <a:t>We have templates created by our graphic designers that are available to download and use in your ProMax system at no charge.</a:t>
            </a:r>
          </a:p>
        </p:txBody>
      </p:sp>
      <p:sp>
        <p:nvSpPr>
          <p:cNvPr id="14" name="Rectangle 13">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054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8DB26-08DE-476A-B5D1-6D2F3AE13CF9}"/>
              </a:ext>
            </a:extLst>
          </p:cNvPr>
          <p:cNvSpPr>
            <a:spLocks noGrp="1"/>
          </p:cNvSpPr>
          <p:nvPr>
            <p:ph type="title"/>
          </p:nvPr>
        </p:nvSpPr>
        <p:spPr/>
        <p:txBody>
          <a:bodyPr/>
          <a:lstStyle/>
          <a:p>
            <a:r>
              <a:rPr lang="en-US" dirty="0"/>
              <a:t>Download Templates</a:t>
            </a:r>
          </a:p>
        </p:txBody>
      </p:sp>
      <p:pic>
        <p:nvPicPr>
          <p:cNvPr id="5" name="Content Placeholder 4">
            <a:extLst>
              <a:ext uri="{FF2B5EF4-FFF2-40B4-BE49-F238E27FC236}">
                <a16:creationId xmlns:a16="http://schemas.microsoft.com/office/drawing/2014/main" id="{33A9A464-8D20-4021-8E32-4880B05FE60F}"/>
              </a:ext>
            </a:extLst>
          </p:cNvPr>
          <p:cNvPicPr>
            <a:picLocks noGrp="1" noChangeAspect="1"/>
          </p:cNvPicPr>
          <p:nvPr>
            <p:ph idx="1"/>
          </p:nvPr>
        </p:nvPicPr>
        <p:blipFill>
          <a:blip r:embed="rId2"/>
          <a:stretch>
            <a:fillRect/>
          </a:stretch>
        </p:blipFill>
        <p:spPr>
          <a:xfrm>
            <a:off x="3867150" y="1399513"/>
            <a:ext cx="7315200" cy="4058975"/>
          </a:xfrm>
          <a:prstGeom prst="rect">
            <a:avLst/>
          </a:prstGeom>
        </p:spPr>
      </p:pic>
      <p:sp>
        <p:nvSpPr>
          <p:cNvPr id="4" name="Text Placeholder 3">
            <a:extLst>
              <a:ext uri="{FF2B5EF4-FFF2-40B4-BE49-F238E27FC236}">
                <a16:creationId xmlns:a16="http://schemas.microsoft.com/office/drawing/2014/main" id="{9D1F3D1A-A429-4F19-BDF1-5ED0ADFF7049}"/>
              </a:ext>
            </a:extLst>
          </p:cNvPr>
          <p:cNvSpPr>
            <a:spLocks noGrp="1"/>
          </p:cNvSpPr>
          <p:nvPr>
            <p:ph type="body" sz="half" idx="2"/>
          </p:nvPr>
        </p:nvSpPr>
        <p:spPr/>
        <p:txBody>
          <a:bodyPr/>
          <a:lstStyle/>
          <a:p>
            <a:r>
              <a:rPr lang="en-US" dirty="0"/>
              <a:t>To access our Template library go to Prospects &gt; Communications &gt; Download Templates. </a:t>
            </a:r>
          </a:p>
        </p:txBody>
      </p:sp>
      <p:pic>
        <p:nvPicPr>
          <p:cNvPr id="7" name="Graphic 6" descr="Badge 1">
            <a:extLst>
              <a:ext uri="{FF2B5EF4-FFF2-40B4-BE49-F238E27FC236}">
                <a16:creationId xmlns:a16="http://schemas.microsoft.com/office/drawing/2014/main" id="{BA068048-946D-4347-BBAE-0E55D1E50E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54243" y="1399512"/>
            <a:ext cx="387343" cy="387343"/>
          </a:xfrm>
          <a:prstGeom prst="rect">
            <a:avLst/>
          </a:prstGeom>
        </p:spPr>
      </p:pic>
      <p:pic>
        <p:nvPicPr>
          <p:cNvPr id="9" name="Graphic 8" descr="Badge">
            <a:extLst>
              <a:ext uri="{FF2B5EF4-FFF2-40B4-BE49-F238E27FC236}">
                <a16:creationId xmlns:a16="http://schemas.microsoft.com/office/drawing/2014/main" id="{408C3869-5179-4A3D-95FA-01AEE96A0E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64238" y="2185979"/>
            <a:ext cx="450908" cy="450908"/>
          </a:xfrm>
          <a:prstGeom prst="rect">
            <a:avLst/>
          </a:prstGeom>
        </p:spPr>
      </p:pic>
      <p:pic>
        <p:nvPicPr>
          <p:cNvPr id="11" name="Graphic 10" descr="Badge 3">
            <a:extLst>
              <a:ext uri="{FF2B5EF4-FFF2-40B4-BE49-F238E27FC236}">
                <a16:creationId xmlns:a16="http://schemas.microsoft.com/office/drawing/2014/main" id="{0DA916F6-7EBD-4B3B-9B37-96A6B2B876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13471" y="3919755"/>
            <a:ext cx="450908" cy="450908"/>
          </a:xfrm>
          <a:prstGeom prst="rect">
            <a:avLst/>
          </a:prstGeom>
        </p:spPr>
      </p:pic>
    </p:spTree>
    <p:extLst>
      <p:ext uri="{BB962C8B-B14F-4D97-AF65-F5344CB8AC3E}">
        <p14:creationId xmlns:p14="http://schemas.microsoft.com/office/powerpoint/2010/main" val="1928940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7D228-E84B-4948-AA86-030D8343F0BB}"/>
              </a:ext>
            </a:extLst>
          </p:cNvPr>
          <p:cNvSpPr>
            <a:spLocks noGrp="1"/>
          </p:cNvSpPr>
          <p:nvPr>
            <p:ph type="title"/>
          </p:nvPr>
        </p:nvSpPr>
        <p:spPr>
          <a:xfrm>
            <a:off x="256032" y="1143000"/>
            <a:ext cx="2834640" cy="1359599"/>
          </a:xfrm>
        </p:spPr>
        <p:txBody>
          <a:bodyPr/>
          <a:lstStyle/>
          <a:p>
            <a:r>
              <a:rPr lang="en-US" dirty="0"/>
              <a:t>Download Templates</a:t>
            </a:r>
          </a:p>
        </p:txBody>
      </p:sp>
      <p:pic>
        <p:nvPicPr>
          <p:cNvPr id="5" name="Content Placeholder 4">
            <a:extLst>
              <a:ext uri="{FF2B5EF4-FFF2-40B4-BE49-F238E27FC236}">
                <a16:creationId xmlns:a16="http://schemas.microsoft.com/office/drawing/2014/main" id="{3A8D7DD3-F753-4CF1-B415-DAE617D90C37}"/>
              </a:ext>
            </a:extLst>
          </p:cNvPr>
          <p:cNvPicPr>
            <a:picLocks noGrp="1" noChangeAspect="1"/>
          </p:cNvPicPr>
          <p:nvPr>
            <p:ph idx="1"/>
          </p:nvPr>
        </p:nvPicPr>
        <p:blipFill>
          <a:blip r:embed="rId2"/>
          <a:stretch>
            <a:fillRect/>
          </a:stretch>
        </p:blipFill>
        <p:spPr>
          <a:xfrm>
            <a:off x="3749704" y="1584528"/>
            <a:ext cx="7315200" cy="3403719"/>
          </a:xfrm>
          <a:prstGeom prst="rect">
            <a:avLst/>
          </a:prstGeom>
        </p:spPr>
      </p:pic>
      <p:sp>
        <p:nvSpPr>
          <p:cNvPr id="4" name="Text Placeholder 3">
            <a:extLst>
              <a:ext uri="{FF2B5EF4-FFF2-40B4-BE49-F238E27FC236}">
                <a16:creationId xmlns:a16="http://schemas.microsoft.com/office/drawing/2014/main" id="{1F3D4664-A0D5-4006-8DFD-44ACCA704B96}"/>
              </a:ext>
            </a:extLst>
          </p:cNvPr>
          <p:cNvSpPr>
            <a:spLocks noGrp="1"/>
          </p:cNvSpPr>
          <p:nvPr>
            <p:ph type="body" sz="half" idx="2"/>
          </p:nvPr>
        </p:nvSpPr>
        <p:spPr>
          <a:xfrm>
            <a:off x="256032" y="2502599"/>
            <a:ext cx="2834640" cy="3313567"/>
          </a:xfrm>
        </p:spPr>
        <p:txBody>
          <a:bodyPr>
            <a:normAutofit lnSpcReduction="10000"/>
          </a:bodyPr>
          <a:lstStyle/>
          <a:p>
            <a:r>
              <a:rPr lang="en-US" dirty="0"/>
              <a:t>Once you find the template(s) you want you with just check the box by the template and hit copy. </a:t>
            </a:r>
          </a:p>
          <a:p>
            <a:r>
              <a:rPr lang="en-US" dirty="0"/>
              <a:t>Now it will be in your list of templates in the Communications Center. </a:t>
            </a:r>
          </a:p>
          <a:p>
            <a:r>
              <a:rPr lang="en-US" dirty="0"/>
              <a:t>Note: All of these templates are responsive templates, so they will automatically fit appropriately to whatever device it is viewed on. </a:t>
            </a:r>
          </a:p>
          <a:p>
            <a:r>
              <a:rPr lang="en-US" dirty="0"/>
              <a:t>Have an idea on a template to have added here? Let us know and we will put in a request to have one created and added. </a:t>
            </a:r>
          </a:p>
        </p:txBody>
      </p:sp>
      <p:pic>
        <p:nvPicPr>
          <p:cNvPr id="7" name="Graphic 6" descr="Badge">
            <a:extLst>
              <a:ext uri="{FF2B5EF4-FFF2-40B4-BE49-F238E27FC236}">
                <a16:creationId xmlns:a16="http://schemas.microsoft.com/office/drawing/2014/main" id="{2996D97C-6469-4A92-9F92-078C35C012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26537" y="1819992"/>
            <a:ext cx="682607" cy="682607"/>
          </a:xfrm>
          <a:prstGeom prst="rect">
            <a:avLst/>
          </a:prstGeom>
        </p:spPr>
      </p:pic>
      <p:pic>
        <p:nvPicPr>
          <p:cNvPr id="9" name="Graphic 8" descr="Badge 1">
            <a:extLst>
              <a:ext uri="{FF2B5EF4-FFF2-40B4-BE49-F238E27FC236}">
                <a16:creationId xmlns:a16="http://schemas.microsoft.com/office/drawing/2014/main" id="{7F73E3FA-9D51-45FA-A0A9-08984CF8FB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11642" y="2945083"/>
            <a:ext cx="682607" cy="682607"/>
          </a:xfrm>
          <a:prstGeom prst="rect">
            <a:avLst/>
          </a:prstGeom>
        </p:spPr>
      </p:pic>
    </p:spTree>
    <p:extLst>
      <p:ext uri="{BB962C8B-B14F-4D97-AF65-F5344CB8AC3E}">
        <p14:creationId xmlns:p14="http://schemas.microsoft.com/office/powerpoint/2010/main" val="3573523754"/>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ACAAC586494F4DBAE9D55E6F9C3F19" ma:contentTypeVersion="12" ma:contentTypeDescription="Create a new document." ma:contentTypeScope="" ma:versionID="680b2ce4f507f4f825907d51f66157e6">
  <xsd:schema xmlns:xsd="http://www.w3.org/2001/XMLSchema" xmlns:xs="http://www.w3.org/2001/XMLSchema" xmlns:p="http://schemas.microsoft.com/office/2006/metadata/properties" xmlns:ns3="ff5a2d05-ab90-4a52-8d00-281d8ce509ce" xmlns:ns4="75e779ad-eee1-46bd-a747-b078f5eb1286" targetNamespace="http://schemas.microsoft.com/office/2006/metadata/properties" ma:root="true" ma:fieldsID="e2310a10cee505a8f84b027d94eb84fd" ns3:_="" ns4:_="">
    <xsd:import namespace="ff5a2d05-ab90-4a52-8d00-281d8ce509ce"/>
    <xsd:import namespace="75e779ad-eee1-46bd-a747-b078f5eb128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5a2d05-ab90-4a52-8d00-281d8ce509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e779ad-eee1-46bd-a747-b078f5eb128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E68A43-AFD5-4B84-8C0A-FE1A693A505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676E675-117C-4F79-8A4D-B7129E49E374}">
  <ds:schemaRefs>
    <ds:schemaRef ds:uri="http://schemas.microsoft.com/sharepoint/v3/contenttype/forms"/>
  </ds:schemaRefs>
</ds:datastoreItem>
</file>

<file path=customXml/itemProps3.xml><?xml version="1.0" encoding="utf-8"?>
<ds:datastoreItem xmlns:ds="http://schemas.openxmlformats.org/officeDocument/2006/customXml" ds:itemID="{18DE004E-8810-4C8B-8E38-1082D9AB0C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5a2d05-ab90-4a52-8d00-281d8ce509ce"/>
    <ds:schemaRef ds:uri="75e779ad-eee1-46bd-a747-b078f5eb12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261</TotalTime>
  <Words>1416</Words>
  <Application>Microsoft Office PowerPoint</Application>
  <PresentationFormat>Widescreen</PresentationFormat>
  <Paragraphs>70</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Corbel</vt:lpstr>
      <vt:lpstr>Wingdings 2</vt:lpstr>
      <vt:lpstr>Frame</vt:lpstr>
      <vt:lpstr>PowerPoint Presentation</vt:lpstr>
      <vt:lpstr>Agenda</vt:lpstr>
      <vt:lpstr>Free Online Training</vt:lpstr>
      <vt:lpstr>Free Online Training</vt:lpstr>
      <vt:lpstr>Free Online Training</vt:lpstr>
      <vt:lpstr>Free Online Training</vt:lpstr>
      <vt:lpstr>Download Templates</vt:lpstr>
      <vt:lpstr>Download Templates</vt:lpstr>
      <vt:lpstr>Download Templates</vt:lpstr>
      <vt:lpstr>Texting Best Practices</vt:lpstr>
      <vt:lpstr>PowerPoint Presentation</vt:lpstr>
      <vt:lpstr>PowerPoint Presentation</vt:lpstr>
      <vt:lpstr>PowerPoint Presentation</vt:lpstr>
      <vt:lpstr>PowerPoint Presentation</vt:lpstr>
      <vt:lpstr>Recent Customers</vt:lpstr>
      <vt:lpstr>Recent Customers</vt:lpstr>
      <vt:lpstr>Outbound Call Tracking</vt:lpstr>
      <vt:lpstr>Outbound Call Tracking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Trista Eckman</dc:creator>
  <cp:lastModifiedBy>Trista Eckman</cp:lastModifiedBy>
  <cp:revision>3</cp:revision>
  <dcterms:created xsi:type="dcterms:W3CDTF">2020-06-26T21:34:43Z</dcterms:created>
  <dcterms:modified xsi:type="dcterms:W3CDTF">2020-07-02T20:19:16Z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0x010100D1ACAAC586494F4DBAE9D55E6F9C3F19</vt:lpwstr>
  </property>
</Properties>
</file>