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840" r:id="rId1"/>
  </p:sldMasterIdLst>
  <p:sldIdLst>
    <p:sldId id="257" r:id="rId2"/>
    <p:sldId id="258" r:id="rId3"/>
    <p:sldId id="259" r:id="rId4"/>
    <p:sldId id="265" r:id="rId5"/>
    <p:sldId id="307" r:id="rId6"/>
    <p:sldId id="266" r:id="rId7"/>
    <p:sldId id="267" r:id="rId8"/>
    <p:sldId id="291" r:id="rId9"/>
    <p:sldId id="261" r:id="rId10"/>
    <p:sldId id="293" r:id="rId11"/>
    <p:sldId id="294" r:id="rId12"/>
    <p:sldId id="262" r:id="rId13"/>
    <p:sldId id="304" r:id="rId14"/>
    <p:sldId id="303" r:id="rId15"/>
    <p:sldId id="305" r:id="rId16"/>
    <p:sldId id="302" r:id="rId17"/>
    <p:sldId id="306" r:id="rId18"/>
    <p:sldId id="263" r:id="rId19"/>
    <p:sldId id="300" r:id="rId20"/>
    <p:sldId id="298" r:id="rId21"/>
    <p:sldId id="295" r:id="rId22"/>
    <p:sldId id="301" r:id="rId23"/>
    <p:sldId id="292" r:id="rId24"/>
    <p:sldId id="308" r:id="rId25"/>
    <p:sldId id="310" r:id="rId26"/>
    <p:sldId id="309" r:id="rId27"/>
    <p:sldId id="311" r:id="rId28"/>
    <p:sldId id="312" r:id="rId29"/>
    <p:sldId id="313" r:id="rId30"/>
    <p:sldId id="314" r:id="rId31"/>
    <p:sldId id="316" r:id="rId32"/>
    <p:sldId id="317" r:id="rId33"/>
    <p:sldId id="264" r:id="rId34"/>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C0114617-785D-4CEA-9DFF-82941A250621}" v="413" dt="2020-12-04T16:10:30.799"/>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72" d="100"/>
          <a:sy n="72" d="100"/>
        </p:scale>
        <p:origin x="618" y="6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microsoft.com/office/2016/11/relationships/changesInfo" Target="changesInfos/changesInfo1.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40" Type="http://schemas.microsoft.com/office/2015/10/relationships/revisionInfo" Target="revisionInfo.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 Id="rId8" Type="http://schemas.openxmlformats.org/officeDocument/2006/relationships/slide" Target="slides/slide7.xml"/><Relationship Id="rId3" Type="http://schemas.openxmlformats.org/officeDocument/2006/relationships/slide" Target="slides/slide2.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tefanie Becker" userId="2a2b6a79-e5b9-49cb-8f5a-051b2f908ec1" providerId="ADAL" clId="{C0114617-785D-4CEA-9DFF-82941A250621}"/>
    <pc:docChg chg="undo custSel addSld delSld modSld sldOrd">
      <pc:chgData name="Stefanie Becker" userId="2a2b6a79-e5b9-49cb-8f5a-051b2f908ec1" providerId="ADAL" clId="{C0114617-785D-4CEA-9DFF-82941A250621}" dt="2020-12-04T20:58:33.120" v="13711" actId="20577"/>
      <pc:docMkLst>
        <pc:docMk/>
      </pc:docMkLst>
      <pc:sldChg chg="modSp mod">
        <pc:chgData name="Stefanie Becker" userId="2a2b6a79-e5b9-49cb-8f5a-051b2f908ec1" providerId="ADAL" clId="{C0114617-785D-4CEA-9DFF-82941A250621}" dt="2020-12-02T15:16:43.368" v="15" actId="20577"/>
        <pc:sldMkLst>
          <pc:docMk/>
          <pc:sldMk cId="3614664607" sldId="257"/>
        </pc:sldMkLst>
        <pc:spChg chg="mod">
          <ac:chgData name="Stefanie Becker" userId="2a2b6a79-e5b9-49cb-8f5a-051b2f908ec1" providerId="ADAL" clId="{C0114617-785D-4CEA-9DFF-82941A250621}" dt="2020-12-02T15:16:43.368" v="15" actId="20577"/>
          <ac:spMkLst>
            <pc:docMk/>
            <pc:sldMk cId="3614664607" sldId="257"/>
            <ac:spMk id="3" creationId="{49ACA0AA-CB3A-42C6-A1FB-16EF74BF9E3B}"/>
          </ac:spMkLst>
        </pc:spChg>
      </pc:sldChg>
      <pc:sldChg chg="modSp">
        <pc:chgData name="Stefanie Becker" userId="2a2b6a79-e5b9-49cb-8f5a-051b2f908ec1" providerId="ADAL" clId="{C0114617-785D-4CEA-9DFF-82941A250621}" dt="2020-12-02T22:15:13.594" v="1678" actId="20577"/>
        <pc:sldMkLst>
          <pc:docMk/>
          <pc:sldMk cId="911239259" sldId="258"/>
        </pc:sldMkLst>
        <pc:graphicFrameChg chg="mod">
          <ac:chgData name="Stefanie Becker" userId="2a2b6a79-e5b9-49cb-8f5a-051b2f908ec1" providerId="ADAL" clId="{C0114617-785D-4CEA-9DFF-82941A250621}" dt="2020-12-02T22:15:13.594" v="1678" actId="20577"/>
          <ac:graphicFrameMkLst>
            <pc:docMk/>
            <pc:sldMk cId="911239259" sldId="258"/>
            <ac:graphicFrameMk id="8" creationId="{7C5E9C0F-8203-4036-ABE0-DC2B027154FC}"/>
          </ac:graphicFrameMkLst>
        </pc:graphicFrameChg>
      </pc:sldChg>
      <pc:sldChg chg="modSp mod">
        <pc:chgData name="Stefanie Becker" userId="2a2b6a79-e5b9-49cb-8f5a-051b2f908ec1" providerId="ADAL" clId="{C0114617-785D-4CEA-9DFF-82941A250621}" dt="2020-12-02T19:31:03.747" v="1649" actId="20577"/>
        <pc:sldMkLst>
          <pc:docMk/>
          <pc:sldMk cId="3794732194" sldId="259"/>
        </pc:sldMkLst>
        <pc:spChg chg="mod">
          <ac:chgData name="Stefanie Becker" userId="2a2b6a79-e5b9-49cb-8f5a-051b2f908ec1" providerId="ADAL" clId="{C0114617-785D-4CEA-9DFF-82941A250621}" dt="2020-12-02T15:21:54.345" v="314" actId="20577"/>
          <ac:spMkLst>
            <pc:docMk/>
            <pc:sldMk cId="3794732194" sldId="259"/>
            <ac:spMk id="2" creationId="{0457E3AC-2281-4EE4-8A8A-F17BE46F152A}"/>
          </ac:spMkLst>
        </pc:spChg>
        <pc:spChg chg="mod">
          <ac:chgData name="Stefanie Becker" userId="2a2b6a79-e5b9-49cb-8f5a-051b2f908ec1" providerId="ADAL" clId="{C0114617-785D-4CEA-9DFF-82941A250621}" dt="2020-12-02T19:31:03.747" v="1649" actId="20577"/>
          <ac:spMkLst>
            <pc:docMk/>
            <pc:sldMk cId="3794732194" sldId="259"/>
            <ac:spMk id="3" creationId="{25D4F79B-DF6E-4805-A427-3594676BE3BE}"/>
          </ac:spMkLst>
        </pc:spChg>
      </pc:sldChg>
      <pc:sldChg chg="del">
        <pc:chgData name="Stefanie Becker" userId="2a2b6a79-e5b9-49cb-8f5a-051b2f908ec1" providerId="ADAL" clId="{C0114617-785D-4CEA-9DFF-82941A250621}" dt="2020-12-03T14:09:47.914" v="2051" actId="47"/>
        <pc:sldMkLst>
          <pc:docMk/>
          <pc:sldMk cId="905773017" sldId="260"/>
        </pc:sldMkLst>
      </pc:sldChg>
      <pc:sldChg chg="modSp mod">
        <pc:chgData name="Stefanie Becker" userId="2a2b6a79-e5b9-49cb-8f5a-051b2f908ec1" providerId="ADAL" clId="{C0114617-785D-4CEA-9DFF-82941A250621}" dt="2020-12-03T17:11:32.954" v="3094" actId="20577"/>
        <pc:sldMkLst>
          <pc:docMk/>
          <pc:sldMk cId="2523272344" sldId="261"/>
        </pc:sldMkLst>
        <pc:spChg chg="mod">
          <ac:chgData name="Stefanie Becker" userId="2a2b6a79-e5b9-49cb-8f5a-051b2f908ec1" providerId="ADAL" clId="{C0114617-785D-4CEA-9DFF-82941A250621}" dt="2020-12-03T16:34:10.621" v="2742" actId="20577"/>
          <ac:spMkLst>
            <pc:docMk/>
            <pc:sldMk cId="2523272344" sldId="261"/>
            <ac:spMk id="2" creationId="{0457E3AC-2281-4EE4-8A8A-F17BE46F152A}"/>
          </ac:spMkLst>
        </pc:spChg>
        <pc:spChg chg="mod">
          <ac:chgData name="Stefanie Becker" userId="2a2b6a79-e5b9-49cb-8f5a-051b2f908ec1" providerId="ADAL" clId="{C0114617-785D-4CEA-9DFF-82941A250621}" dt="2020-12-03T17:11:32.954" v="3094" actId="20577"/>
          <ac:spMkLst>
            <pc:docMk/>
            <pc:sldMk cId="2523272344" sldId="261"/>
            <ac:spMk id="3" creationId="{25D4F79B-DF6E-4805-A427-3594676BE3BE}"/>
          </ac:spMkLst>
        </pc:spChg>
      </pc:sldChg>
      <pc:sldChg chg="modSp mod">
        <pc:chgData name="Stefanie Becker" userId="2a2b6a79-e5b9-49cb-8f5a-051b2f908ec1" providerId="ADAL" clId="{C0114617-785D-4CEA-9DFF-82941A250621}" dt="2020-12-03T23:12:17.347" v="6636" actId="20577"/>
        <pc:sldMkLst>
          <pc:docMk/>
          <pc:sldMk cId="396622476" sldId="262"/>
        </pc:sldMkLst>
        <pc:spChg chg="mod">
          <ac:chgData name="Stefanie Becker" userId="2a2b6a79-e5b9-49cb-8f5a-051b2f908ec1" providerId="ADAL" clId="{C0114617-785D-4CEA-9DFF-82941A250621}" dt="2020-12-03T16:34:54.437" v="2768" actId="20577"/>
          <ac:spMkLst>
            <pc:docMk/>
            <pc:sldMk cId="396622476" sldId="262"/>
            <ac:spMk id="2" creationId="{0457E3AC-2281-4EE4-8A8A-F17BE46F152A}"/>
          </ac:spMkLst>
        </pc:spChg>
        <pc:spChg chg="mod">
          <ac:chgData name="Stefanie Becker" userId="2a2b6a79-e5b9-49cb-8f5a-051b2f908ec1" providerId="ADAL" clId="{C0114617-785D-4CEA-9DFF-82941A250621}" dt="2020-12-03T23:12:17.347" v="6636" actId="20577"/>
          <ac:spMkLst>
            <pc:docMk/>
            <pc:sldMk cId="396622476" sldId="262"/>
            <ac:spMk id="3" creationId="{25D4F79B-DF6E-4805-A427-3594676BE3BE}"/>
          </ac:spMkLst>
        </pc:spChg>
      </pc:sldChg>
      <pc:sldChg chg="modSp mod">
        <pc:chgData name="Stefanie Becker" userId="2a2b6a79-e5b9-49cb-8f5a-051b2f908ec1" providerId="ADAL" clId="{C0114617-785D-4CEA-9DFF-82941A250621}" dt="2020-12-04T20:55:43.895" v="13705" actId="20577"/>
        <pc:sldMkLst>
          <pc:docMk/>
          <pc:sldMk cId="3338862077" sldId="263"/>
        </pc:sldMkLst>
        <pc:spChg chg="mod">
          <ac:chgData name="Stefanie Becker" userId="2a2b6a79-e5b9-49cb-8f5a-051b2f908ec1" providerId="ADAL" clId="{C0114617-785D-4CEA-9DFF-82941A250621}" dt="2020-12-03T16:38:23.916" v="2826" actId="20577"/>
          <ac:spMkLst>
            <pc:docMk/>
            <pc:sldMk cId="3338862077" sldId="263"/>
            <ac:spMk id="2" creationId="{0457E3AC-2281-4EE4-8A8A-F17BE46F152A}"/>
          </ac:spMkLst>
        </pc:spChg>
        <pc:spChg chg="mod">
          <ac:chgData name="Stefanie Becker" userId="2a2b6a79-e5b9-49cb-8f5a-051b2f908ec1" providerId="ADAL" clId="{C0114617-785D-4CEA-9DFF-82941A250621}" dt="2020-12-04T20:55:43.895" v="13705" actId="20577"/>
          <ac:spMkLst>
            <pc:docMk/>
            <pc:sldMk cId="3338862077" sldId="263"/>
            <ac:spMk id="3" creationId="{25D4F79B-DF6E-4805-A427-3594676BE3BE}"/>
          </ac:spMkLst>
        </pc:spChg>
      </pc:sldChg>
      <pc:sldChg chg="modSp mod">
        <pc:chgData name="Stefanie Becker" userId="2a2b6a79-e5b9-49cb-8f5a-051b2f908ec1" providerId="ADAL" clId="{C0114617-785D-4CEA-9DFF-82941A250621}" dt="2020-12-04T19:11:44.165" v="12801" actId="255"/>
        <pc:sldMkLst>
          <pc:docMk/>
          <pc:sldMk cId="2832250235" sldId="265"/>
        </pc:sldMkLst>
        <pc:spChg chg="mod">
          <ac:chgData name="Stefanie Becker" userId="2a2b6a79-e5b9-49cb-8f5a-051b2f908ec1" providerId="ADAL" clId="{C0114617-785D-4CEA-9DFF-82941A250621}" dt="2020-12-02T18:56:02.938" v="725" actId="20577"/>
          <ac:spMkLst>
            <pc:docMk/>
            <pc:sldMk cId="2832250235" sldId="265"/>
            <ac:spMk id="2" creationId="{75C63E0D-7727-45D2-B8FC-DCFF1F451282}"/>
          </ac:spMkLst>
        </pc:spChg>
        <pc:spChg chg="mod">
          <ac:chgData name="Stefanie Becker" userId="2a2b6a79-e5b9-49cb-8f5a-051b2f908ec1" providerId="ADAL" clId="{C0114617-785D-4CEA-9DFF-82941A250621}" dt="2020-12-04T19:11:44.165" v="12801" actId="255"/>
          <ac:spMkLst>
            <pc:docMk/>
            <pc:sldMk cId="2832250235" sldId="265"/>
            <ac:spMk id="3" creationId="{A0036A7F-D791-4804-BE80-DADC56D955CF}"/>
          </ac:spMkLst>
        </pc:spChg>
      </pc:sldChg>
      <pc:sldChg chg="addSp delSp modSp mod ord">
        <pc:chgData name="Stefanie Becker" userId="2a2b6a79-e5b9-49cb-8f5a-051b2f908ec1" providerId="ADAL" clId="{C0114617-785D-4CEA-9DFF-82941A250621}" dt="2020-12-04T18:59:31.439" v="12245" actId="1076"/>
        <pc:sldMkLst>
          <pc:docMk/>
          <pc:sldMk cId="869100846" sldId="266"/>
        </pc:sldMkLst>
        <pc:spChg chg="mod">
          <ac:chgData name="Stefanie Becker" userId="2a2b6a79-e5b9-49cb-8f5a-051b2f908ec1" providerId="ADAL" clId="{C0114617-785D-4CEA-9DFF-82941A250621}" dt="2020-12-04T18:26:39.160" v="12177" actId="108"/>
          <ac:spMkLst>
            <pc:docMk/>
            <pc:sldMk cId="869100846" sldId="266"/>
            <ac:spMk id="2" creationId="{674B5F55-0C1B-4286-9C7B-FBDADE091125}"/>
          </ac:spMkLst>
        </pc:spChg>
        <pc:spChg chg="mod">
          <ac:chgData name="Stefanie Becker" userId="2a2b6a79-e5b9-49cb-8f5a-051b2f908ec1" providerId="ADAL" clId="{C0114617-785D-4CEA-9DFF-82941A250621}" dt="2020-12-04T13:19:09.759" v="8465" actId="14100"/>
          <ac:spMkLst>
            <pc:docMk/>
            <pc:sldMk cId="869100846" sldId="266"/>
            <ac:spMk id="4" creationId="{C10B565F-2D92-4209-AA39-0B141B38C0DF}"/>
          </ac:spMkLst>
        </pc:spChg>
        <pc:spChg chg="add del mod">
          <ac:chgData name="Stefanie Becker" userId="2a2b6a79-e5b9-49cb-8f5a-051b2f908ec1" providerId="ADAL" clId="{C0114617-785D-4CEA-9DFF-82941A250621}" dt="2020-12-03T01:17:34.546" v="1827"/>
          <ac:spMkLst>
            <pc:docMk/>
            <pc:sldMk cId="869100846" sldId="266"/>
            <ac:spMk id="5" creationId="{055AEA65-B056-4AC8-A1CC-7F38284F9051}"/>
          </ac:spMkLst>
        </pc:spChg>
        <pc:picChg chg="add del mod">
          <ac:chgData name="Stefanie Becker" userId="2a2b6a79-e5b9-49cb-8f5a-051b2f908ec1" providerId="ADAL" clId="{C0114617-785D-4CEA-9DFF-82941A250621}" dt="2020-12-04T13:16:45.959" v="8374" actId="21"/>
          <ac:picMkLst>
            <pc:docMk/>
            <pc:sldMk cId="869100846" sldId="266"/>
            <ac:picMk id="3" creationId="{70FC3905-D623-4629-888D-E8D45E31D5DE}"/>
          </ac:picMkLst>
        </pc:picChg>
        <pc:picChg chg="add mod">
          <ac:chgData name="Stefanie Becker" userId="2a2b6a79-e5b9-49cb-8f5a-051b2f908ec1" providerId="ADAL" clId="{C0114617-785D-4CEA-9DFF-82941A250621}" dt="2020-12-04T18:59:31.439" v="12245" actId="1076"/>
          <ac:picMkLst>
            <pc:docMk/>
            <pc:sldMk cId="869100846" sldId="266"/>
            <ac:picMk id="6" creationId="{ACA2CE6F-F335-4C6C-9356-BFC004BB0ED6}"/>
          </ac:picMkLst>
        </pc:picChg>
        <pc:picChg chg="del">
          <ac:chgData name="Stefanie Becker" userId="2a2b6a79-e5b9-49cb-8f5a-051b2f908ec1" providerId="ADAL" clId="{C0114617-785D-4CEA-9DFF-82941A250621}" dt="2020-12-03T01:06:21.730" v="1822" actId="478"/>
          <ac:picMkLst>
            <pc:docMk/>
            <pc:sldMk cId="869100846" sldId="266"/>
            <ac:picMk id="8" creationId="{F4C24DE7-2E75-412D-ABA5-1E8B3CCA0DDD}"/>
          </ac:picMkLst>
        </pc:picChg>
      </pc:sldChg>
      <pc:sldChg chg="addSp delSp modSp mod">
        <pc:chgData name="Stefanie Becker" userId="2a2b6a79-e5b9-49cb-8f5a-051b2f908ec1" providerId="ADAL" clId="{C0114617-785D-4CEA-9DFF-82941A250621}" dt="2020-12-04T20:08:14.956" v="13488" actId="27636"/>
        <pc:sldMkLst>
          <pc:docMk/>
          <pc:sldMk cId="3707959302" sldId="267"/>
        </pc:sldMkLst>
        <pc:spChg chg="mod">
          <ac:chgData name="Stefanie Becker" userId="2a2b6a79-e5b9-49cb-8f5a-051b2f908ec1" providerId="ADAL" clId="{C0114617-785D-4CEA-9DFF-82941A250621}" dt="2020-12-04T18:57:48.754" v="12210" actId="27636"/>
          <ac:spMkLst>
            <pc:docMk/>
            <pc:sldMk cId="3707959302" sldId="267"/>
            <ac:spMk id="2" creationId="{3D571F20-3431-4D38-BCF3-48F751129FEE}"/>
          </ac:spMkLst>
        </pc:spChg>
        <pc:spChg chg="mod">
          <ac:chgData name="Stefanie Becker" userId="2a2b6a79-e5b9-49cb-8f5a-051b2f908ec1" providerId="ADAL" clId="{C0114617-785D-4CEA-9DFF-82941A250621}" dt="2020-12-04T20:08:14.956" v="13488" actId="27636"/>
          <ac:spMkLst>
            <pc:docMk/>
            <pc:sldMk cId="3707959302" sldId="267"/>
            <ac:spMk id="4" creationId="{3422CB21-786C-485C-8FB4-06118152AB52}"/>
          </ac:spMkLst>
        </pc:spChg>
        <pc:spChg chg="add del mod">
          <ac:chgData name="Stefanie Becker" userId="2a2b6a79-e5b9-49cb-8f5a-051b2f908ec1" providerId="ADAL" clId="{C0114617-785D-4CEA-9DFF-82941A250621}" dt="2020-12-03T01:37:01.210" v="2031"/>
          <ac:spMkLst>
            <pc:docMk/>
            <pc:sldMk cId="3707959302" sldId="267"/>
            <ac:spMk id="5" creationId="{A613E326-387E-40C2-9B62-8B0CEDFEAA7C}"/>
          </ac:spMkLst>
        </pc:spChg>
        <pc:spChg chg="add del mod">
          <ac:chgData name="Stefanie Becker" userId="2a2b6a79-e5b9-49cb-8f5a-051b2f908ec1" providerId="ADAL" clId="{C0114617-785D-4CEA-9DFF-82941A250621}" dt="2020-12-03T14:04:47.419" v="2050"/>
          <ac:spMkLst>
            <pc:docMk/>
            <pc:sldMk cId="3707959302" sldId="267"/>
            <ac:spMk id="8" creationId="{6CD9690D-3E9D-4461-AAF2-76B7525361F8}"/>
          </ac:spMkLst>
        </pc:spChg>
        <pc:picChg chg="add del mod">
          <ac:chgData name="Stefanie Becker" userId="2a2b6a79-e5b9-49cb-8f5a-051b2f908ec1" providerId="ADAL" clId="{C0114617-785D-4CEA-9DFF-82941A250621}" dt="2020-12-03T14:04:45.527" v="2049" actId="478"/>
          <ac:picMkLst>
            <pc:docMk/>
            <pc:sldMk cId="3707959302" sldId="267"/>
            <ac:picMk id="6" creationId="{FD2B3234-D817-4492-B591-A825165C77D6}"/>
          </ac:picMkLst>
        </pc:picChg>
        <pc:picChg chg="add mod">
          <ac:chgData name="Stefanie Becker" userId="2a2b6a79-e5b9-49cb-8f5a-051b2f908ec1" providerId="ADAL" clId="{C0114617-785D-4CEA-9DFF-82941A250621}" dt="2020-12-04T18:59:55.348" v="12263" actId="1076"/>
          <ac:picMkLst>
            <pc:docMk/>
            <pc:sldMk cId="3707959302" sldId="267"/>
            <ac:picMk id="9" creationId="{A82814DC-9091-4B88-96F3-073331546536}"/>
          </ac:picMkLst>
        </pc:picChg>
        <pc:picChg chg="del">
          <ac:chgData name="Stefanie Becker" userId="2a2b6a79-e5b9-49cb-8f5a-051b2f908ec1" providerId="ADAL" clId="{C0114617-785D-4CEA-9DFF-82941A250621}" dt="2020-12-03T01:22:58.456" v="2028" actId="478"/>
          <ac:picMkLst>
            <pc:docMk/>
            <pc:sldMk cId="3707959302" sldId="267"/>
            <ac:picMk id="14" creationId="{A1613456-9B05-4F11-A848-EA08587EB278}"/>
          </ac:picMkLst>
        </pc:picChg>
        <pc:picChg chg="del">
          <ac:chgData name="Stefanie Becker" userId="2a2b6a79-e5b9-49cb-8f5a-051b2f908ec1" providerId="ADAL" clId="{C0114617-785D-4CEA-9DFF-82941A250621}" dt="2020-12-03T01:22:59.524" v="2029" actId="478"/>
          <ac:picMkLst>
            <pc:docMk/>
            <pc:sldMk cId="3707959302" sldId="267"/>
            <ac:picMk id="15" creationId="{934706A4-4BB2-4184-B8D1-39DE23C0D47C}"/>
          </ac:picMkLst>
        </pc:picChg>
      </pc:sldChg>
      <pc:sldChg chg="del">
        <pc:chgData name="Stefanie Becker" userId="2a2b6a79-e5b9-49cb-8f5a-051b2f908ec1" providerId="ADAL" clId="{C0114617-785D-4CEA-9DFF-82941A250621}" dt="2020-12-03T16:26:22.832" v="2678" actId="47"/>
        <pc:sldMkLst>
          <pc:docMk/>
          <pc:sldMk cId="1737830564" sldId="270"/>
        </pc:sldMkLst>
      </pc:sldChg>
      <pc:sldChg chg="modSp del mod">
        <pc:chgData name="Stefanie Becker" userId="2a2b6a79-e5b9-49cb-8f5a-051b2f908ec1" providerId="ADAL" clId="{C0114617-785D-4CEA-9DFF-82941A250621}" dt="2020-12-03T17:02:50.822" v="2951" actId="47"/>
        <pc:sldMkLst>
          <pc:docMk/>
          <pc:sldMk cId="1714154651" sldId="273"/>
        </pc:sldMkLst>
        <pc:spChg chg="mod">
          <ac:chgData name="Stefanie Becker" userId="2a2b6a79-e5b9-49cb-8f5a-051b2f908ec1" providerId="ADAL" clId="{C0114617-785D-4CEA-9DFF-82941A250621}" dt="2020-12-03T16:38:11.059" v="2805" actId="20577"/>
          <ac:spMkLst>
            <pc:docMk/>
            <pc:sldMk cId="1714154651" sldId="273"/>
            <ac:spMk id="2" creationId="{E270A1C0-2A62-47F6-833E-F753ECB1FAAD}"/>
          </ac:spMkLst>
        </pc:spChg>
        <pc:spChg chg="mod">
          <ac:chgData name="Stefanie Becker" userId="2a2b6a79-e5b9-49cb-8f5a-051b2f908ec1" providerId="ADAL" clId="{C0114617-785D-4CEA-9DFF-82941A250621}" dt="2020-12-03T16:54:58.341" v="2948" actId="20577"/>
          <ac:spMkLst>
            <pc:docMk/>
            <pc:sldMk cId="1714154651" sldId="273"/>
            <ac:spMk id="5" creationId="{F4522BD4-0EFC-481E-AE9D-DAE473B7A447}"/>
          </ac:spMkLst>
        </pc:spChg>
      </pc:sldChg>
      <pc:sldChg chg="del">
        <pc:chgData name="Stefanie Becker" userId="2a2b6a79-e5b9-49cb-8f5a-051b2f908ec1" providerId="ADAL" clId="{C0114617-785D-4CEA-9DFF-82941A250621}" dt="2020-12-03T16:37:40.625" v="2771" actId="47"/>
        <pc:sldMkLst>
          <pc:docMk/>
          <pc:sldMk cId="3836637242" sldId="274"/>
        </pc:sldMkLst>
      </pc:sldChg>
      <pc:sldChg chg="del">
        <pc:chgData name="Stefanie Becker" userId="2a2b6a79-e5b9-49cb-8f5a-051b2f908ec1" providerId="ADAL" clId="{C0114617-785D-4CEA-9DFF-82941A250621}" dt="2020-12-03T16:38:33.618" v="2829" actId="47"/>
        <pc:sldMkLst>
          <pc:docMk/>
          <pc:sldMk cId="3636091032" sldId="275"/>
        </pc:sldMkLst>
      </pc:sldChg>
      <pc:sldChg chg="del">
        <pc:chgData name="Stefanie Becker" userId="2a2b6a79-e5b9-49cb-8f5a-051b2f908ec1" providerId="ADAL" clId="{C0114617-785D-4CEA-9DFF-82941A250621}" dt="2020-12-03T16:26:20.167" v="2677" actId="47"/>
        <pc:sldMkLst>
          <pc:docMk/>
          <pc:sldMk cId="3386477994" sldId="276"/>
        </pc:sldMkLst>
      </pc:sldChg>
      <pc:sldChg chg="del">
        <pc:chgData name="Stefanie Becker" userId="2a2b6a79-e5b9-49cb-8f5a-051b2f908ec1" providerId="ADAL" clId="{C0114617-785D-4CEA-9DFF-82941A250621}" dt="2020-12-03T16:37:38.987" v="2770" actId="47"/>
        <pc:sldMkLst>
          <pc:docMk/>
          <pc:sldMk cId="191812751" sldId="277"/>
        </pc:sldMkLst>
      </pc:sldChg>
      <pc:sldChg chg="del">
        <pc:chgData name="Stefanie Becker" userId="2a2b6a79-e5b9-49cb-8f5a-051b2f908ec1" providerId="ADAL" clId="{C0114617-785D-4CEA-9DFF-82941A250621}" dt="2020-12-03T16:34:42.234" v="2746" actId="47"/>
        <pc:sldMkLst>
          <pc:docMk/>
          <pc:sldMk cId="1530876624" sldId="278"/>
        </pc:sldMkLst>
      </pc:sldChg>
      <pc:sldChg chg="del">
        <pc:chgData name="Stefanie Becker" userId="2a2b6a79-e5b9-49cb-8f5a-051b2f908ec1" providerId="ADAL" clId="{C0114617-785D-4CEA-9DFF-82941A250621}" dt="2020-12-03T16:34:34.962" v="2744" actId="47"/>
        <pc:sldMkLst>
          <pc:docMk/>
          <pc:sldMk cId="2952816301" sldId="279"/>
        </pc:sldMkLst>
      </pc:sldChg>
      <pc:sldChg chg="del">
        <pc:chgData name="Stefanie Becker" userId="2a2b6a79-e5b9-49cb-8f5a-051b2f908ec1" providerId="ADAL" clId="{C0114617-785D-4CEA-9DFF-82941A250621}" dt="2020-12-03T16:34:38.252" v="2745" actId="47"/>
        <pc:sldMkLst>
          <pc:docMk/>
          <pc:sldMk cId="454780846" sldId="280"/>
        </pc:sldMkLst>
      </pc:sldChg>
      <pc:sldChg chg="del">
        <pc:chgData name="Stefanie Becker" userId="2a2b6a79-e5b9-49cb-8f5a-051b2f908ec1" providerId="ADAL" clId="{C0114617-785D-4CEA-9DFF-82941A250621}" dt="2020-12-03T16:37:42.731" v="2772" actId="47"/>
        <pc:sldMkLst>
          <pc:docMk/>
          <pc:sldMk cId="3693180644" sldId="281"/>
        </pc:sldMkLst>
      </pc:sldChg>
      <pc:sldChg chg="del">
        <pc:chgData name="Stefanie Becker" userId="2a2b6a79-e5b9-49cb-8f5a-051b2f908ec1" providerId="ADAL" clId="{C0114617-785D-4CEA-9DFF-82941A250621}" dt="2020-12-03T16:38:37.933" v="2832" actId="47"/>
        <pc:sldMkLst>
          <pc:docMk/>
          <pc:sldMk cId="465441404" sldId="283"/>
        </pc:sldMkLst>
      </pc:sldChg>
      <pc:sldChg chg="del">
        <pc:chgData name="Stefanie Becker" userId="2a2b6a79-e5b9-49cb-8f5a-051b2f908ec1" providerId="ADAL" clId="{C0114617-785D-4CEA-9DFF-82941A250621}" dt="2020-12-03T16:38:39.304" v="2833" actId="47"/>
        <pc:sldMkLst>
          <pc:docMk/>
          <pc:sldMk cId="2150742244" sldId="284"/>
        </pc:sldMkLst>
      </pc:sldChg>
      <pc:sldChg chg="del">
        <pc:chgData name="Stefanie Becker" userId="2a2b6a79-e5b9-49cb-8f5a-051b2f908ec1" providerId="ADAL" clId="{C0114617-785D-4CEA-9DFF-82941A250621}" dt="2020-12-03T16:38:40.192" v="2834" actId="47"/>
        <pc:sldMkLst>
          <pc:docMk/>
          <pc:sldMk cId="1977430113" sldId="285"/>
        </pc:sldMkLst>
      </pc:sldChg>
      <pc:sldChg chg="del">
        <pc:chgData name="Stefanie Becker" userId="2a2b6a79-e5b9-49cb-8f5a-051b2f908ec1" providerId="ADAL" clId="{C0114617-785D-4CEA-9DFF-82941A250621}" dt="2020-12-03T16:38:35.239" v="2830" actId="47"/>
        <pc:sldMkLst>
          <pc:docMk/>
          <pc:sldMk cId="3717541266" sldId="288"/>
        </pc:sldMkLst>
      </pc:sldChg>
      <pc:sldChg chg="del">
        <pc:chgData name="Stefanie Becker" userId="2a2b6a79-e5b9-49cb-8f5a-051b2f908ec1" providerId="ADAL" clId="{C0114617-785D-4CEA-9DFF-82941A250621}" dt="2020-12-03T16:38:36.834" v="2831" actId="47"/>
        <pc:sldMkLst>
          <pc:docMk/>
          <pc:sldMk cId="2659104027" sldId="289"/>
        </pc:sldMkLst>
      </pc:sldChg>
      <pc:sldChg chg="del">
        <pc:chgData name="Stefanie Becker" userId="2a2b6a79-e5b9-49cb-8f5a-051b2f908ec1" providerId="ADAL" clId="{C0114617-785D-4CEA-9DFF-82941A250621}" dt="2020-12-03T16:38:41.297" v="2835" actId="47"/>
        <pc:sldMkLst>
          <pc:docMk/>
          <pc:sldMk cId="182298626" sldId="290"/>
        </pc:sldMkLst>
      </pc:sldChg>
      <pc:sldChg chg="addSp delSp modSp new mod">
        <pc:chgData name="Stefanie Becker" userId="2a2b6a79-e5b9-49cb-8f5a-051b2f908ec1" providerId="ADAL" clId="{C0114617-785D-4CEA-9DFF-82941A250621}" dt="2020-12-04T19:00:11.487" v="12277" actId="14100"/>
        <pc:sldMkLst>
          <pc:docMk/>
          <pc:sldMk cId="3167518768" sldId="291"/>
        </pc:sldMkLst>
        <pc:spChg chg="mod">
          <ac:chgData name="Stefanie Becker" userId="2a2b6a79-e5b9-49cb-8f5a-051b2f908ec1" providerId="ADAL" clId="{C0114617-785D-4CEA-9DFF-82941A250621}" dt="2020-12-04T18:54:32.744" v="12180" actId="108"/>
          <ac:spMkLst>
            <pc:docMk/>
            <pc:sldMk cId="3167518768" sldId="291"/>
            <ac:spMk id="2" creationId="{82AB363A-3F6A-4C6F-956F-119816845C4B}"/>
          </ac:spMkLst>
        </pc:spChg>
        <pc:spChg chg="del">
          <ac:chgData name="Stefanie Becker" userId="2a2b6a79-e5b9-49cb-8f5a-051b2f908ec1" providerId="ADAL" clId="{C0114617-785D-4CEA-9DFF-82941A250621}" dt="2020-12-03T14:10:04.351" v="2053"/>
          <ac:spMkLst>
            <pc:docMk/>
            <pc:sldMk cId="3167518768" sldId="291"/>
            <ac:spMk id="3" creationId="{2BEB77B7-2635-4932-A39F-06789304541F}"/>
          </ac:spMkLst>
        </pc:spChg>
        <pc:spChg chg="mod">
          <ac:chgData name="Stefanie Becker" userId="2a2b6a79-e5b9-49cb-8f5a-051b2f908ec1" providerId="ADAL" clId="{C0114617-785D-4CEA-9DFF-82941A250621}" dt="2020-12-03T16:26:05.128" v="2676" actId="14100"/>
          <ac:spMkLst>
            <pc:docMk/>
            <pc:sldMk cId="3167518768" sldId="291"/>
            <ac:spMk id="4" creationId="{665B8005-51EC-4D9F-B267-6D7E9DEE79A0}"/>
          </ac:spMkLst>
        </pc:spChg>
        <pc:picChg chg="add mod">
          <ac:chgData name="Stefanie Becker" userId="2a2b6a79-e5b9-49cb-8f5a-051b2f908ec1" providerId="ADAL" clId="{C0114617-785D-4CEA-9DFF-82941A250621}" dt="2020-12-04T19:00:11.487" v="12277" actId="14100"/>
          <ac:picMkLst>
            <pc:docMk/>
            <pc:sldMk cId="3167518768" sldId="291"/>
            <ac:picMk id="5" creationId="{5CC4E7EB-C10F-4CD4-B36B-7857BE22E985}"/>
          </ac:picMkLst>
        </pc:picChg>
      </pc:sldChg>
      <pc:sldChg chg="modSp add mod">
        <pc:chgData name="Stefanie Becker" userId="2a2b6a79-e5b9-49cb-8f5a-051b2f908ec1" providerId="ADAL" clId="{C0114617-785D-4CEA-9DFF-82941A250621}" dt="2020-12-04T20:18:19.074" v="13542" actId="20577"/>
        <pc:sldMkLst>
          <pc:docMk/>
          <pc:sldMk cId="1347915184" sldId="292"/>
        </pc:sldMkLst>
        <pc:spChg chg="mod">
          <ac:chgData name="Stefanie Becker" userId="2a2b6a79-e5b9-49cb-8f5a-051b2f908ec1" providerId="ADAL" clId="{C0114617-785D-4CEA-9DFF-82941A250621}" dt="2020-12-03T16:44:45.303" v="2907" actId="20577"/>
          <ac:spMkLst>
            <pc:docMk/>
            <pc:sldMk cId="1347915184" sldId="292"/>
            <ac:spMk id="2" creationId="{0457E3AC-2281-4EE4-8A8A-F17BE46F152A}"/>
          </ac:spMkLst>
        </pc:spChg>
        <pc:spChg chg="mod">
          <ac:chgData name="Stefanie Becker" userId="2a2b6a79-e5b9-49cb-8f5a-051b2f908ec1" providerId="ADAL" clId="{C0114617-785D-4CEA-9DFF-82941A250621}" dt="2020-12-04T20:18:19.074" v="13542" actId="20577"/>
          <ac:spMkLst>
            <pc:docMk/>
            <pc:sldMk cId="1347915184" sldId="292"/>
            <ac:spMk id="3" creationId="{25D4F79B-DF6E-4805-A427-3594676BE3BE}"/>
          </ac:spMkLst>
        </pc:spChg>
      </pc:sldChg>
      <pc:sldChg chg="new del">
        <pc:chgData name="Stefanie Becker" userId="2a2b6a79-e5b9-49cb-8f5a-051b2f908ec1" providerId="ADAL" clId="{C0114617-785D-4CEA-9DFF-82941A250621}" dt="2020-12-03T16:42:11.203" v="2841" actId="680"/>
        <pc:sldMkLst>
          <pc:docMk/>
          <pc:sldMk cId="1939318716" sldId="292"/>
        </pc:sldMkLst>
      </pc:sldChg>
      <pc:sldChg chg="new del">
        <pc:chgData name="Stefanie Becker" userId="2a2b6a79-e5b9-49cb-8f5a-051b2f908ec1" providerId="ADAL" clId="{C0114617-785D-4CEA-9DFF-82941A250621}" dt="2020-12-03T16:41:51.648" v="2837" actId="680"/>
        <pc:sldMkLst>
          <pc:docMk/>
          <pc:sldMk cId="2567327086" sldId="292"/>
        </pc:sldMkLst>
      </pc:sldChg>
      <pc:sldChg chg="new del">
        <pc:chgData name="Stefanie Becker" userId="2a2b6a79-e5b9-49cb-8f5a-051b2f908ec1" providerId="ADAL" clId="{C0114617-785D-4CEA-9DFF-82941A250621}" dt="2020-12-03T16:42:05.093" v="2839" actId="680"/>
        <pc:sldMkLst>
          <pc:docMk/>
          <pc:sldMk cId="2834603255" sldId="292"/>
        </pc:sldMkLst>
      </pc:sldChg>
      <pc:sldChg chg="addSp delSp modSp new mod">
        <pc:chgData name="Stefanie Becker" userId="2a2b6a79-e5b9-49cb-8f5a-051b2f908ec1" providerId="ADAL" clId="{C0114617-785D-4CEA-9DFF-82941A250621}" dt="2020-12-04T20:11:11.829" v="13496" actId="313"/>
        <pc:sldMkLst>
          <pc:docMk/>
          <pc:sldMk cId="607905925" sldId="293"/>
        </pc:sldMkLst>
        <pc:spChg chg="mod">
          <ac:chgData name="Stefanie Becker" userId="2a2b6a79-e5b9-49cb-8f5a-051b2f908ec1" providerId="ADAL" clId="{C0114617-785D-4CEA-9DFF-82941A250621}" dt="2020-12-04T18:54:36.728" v="12181" actId="108"/>
          <ac:spMkLst>
            <pc:docMk/>
            <pc:sldMk cId="607905925" sldId="293"/>
            <ac:spMk id="2" creationId="{F028EEB1-0FA9-4E08-9FB9-A00DA6D99ABE}"/>
          </ac:spMkLst>
        </pc:spChg>
        <pc:spChg chg="del">
          <ac:chgData name="Stefanie Becker" userId="2a2b6a79-e5b9-49cb-8f5a-051b2f908ec1" providerId="ADAL" clId="{C0114617-785D-4CEA-9DFF-82941A250621}" dt="2020-12-03T17:11:39.255" v="3095"/>
          <ac:spMkLst>
            <pc:docMk/>
            <pc:sldMk cId="607905925" sldId="293"/>
            <ac:spMk id="3" creationId="{3D37BA44-BFC5-4486-9928-219C5233950F}"/>
          </ac:spMkLst>
        </pc:spChg>
        <pc:spChg chg="mod">
          <ac:chgData name="Stefanie Becker" userId="2a2b6a79-e5b9-49cb-8f5a-051b2f908ec1" providerId="ADAL" clId="{C0114617-785D-4CEA-9DFF-82941A250621}" dt="2020-12-04T20:11:11.829" v="13496" actId="313"/>
          <ac:spMkLst>
            <pc:docMk/>
            <pc:sldMk cId="607905925" sldId="293"/>
            <ac:spMk id="4" creationId="{712F3FA7-F298-42D1-99CC-576130647903}"/>
          </ac:spMkLst>
        </pc:spChg>
        <pc:spChg chg="add del mod">
          <ac:chgData name="Stefanie Becker" userId="2a2b6a79-e5b9-49cb-8f5a-051b2f908ec1" providerId="ADAL" clId="{C0114617-785D-4CEA-9DFF-82941A250621}" dt="2020-12-03T17:44:20.012" v="3097"/>
          <ac:spMkLst>
            <pc:docMk/>
            <pc:sldMk cId="607905925" sldId="293"/>
            <ac:spMk id="7" creationId="{1BDD6FBF-1264-4FFD-83E0-3F219B0A705B}"/>
          </ac:spMkLst>
        </pc:spChg>
        <pc:picChg chg="add del mod">
          <ac:chgData name="Stefanie Becker" userId="2a2b6a79-e5b9-49cb-8f5a-051b2f908ec1" providerId="ADAL" clId="{C0114617-785D-4CEA-9DFF-82941A250621}" dt="2020-12-03T17:11:53.844" v="3096" actId="478"/>
          <ac:picMkLst>
            <pc:docMk/>
            <pc:sldMk cId="607905925" sldId="293"/>
            <ac:picMk id="5" creationId="{0E152779-FCAB-40E7-8521-57502DD5640A}"/>
          </ac:picMkLst>
        </pc:picChg>
        <pc:picChg chg="add mod">
          <ac:chgData name="Stefanie Becker" userId="2a2b6a79-e5b9-49cb-8f5a-051b2f908ec1" providerId="ADAL" clId="{C0114617-785D-4CEA-9DFF-82941A250621}" dt="2020-12-04T19:00:44.432" v="12293" actId="1076"/>
          <ac:picMkLst>
            <pc:docMk/>
            <pc:sldMk cId="607905925" sldId="293"/>
            <ac:picMk id="8" creationId="{7AE297F4-95D0-4244-8AD3-FB75FEEB0A75}"/>
          </ac:picMkLst>
        </pc:picChg>
      </pc:sldChg>
      <pc:sldChg chg="addSp delSp modSp new mod">
        <pc:chgData name="Stefanie Becker" userId="2a2b6a79-e5b9-49cb-8f5a-051b2f908ec1" providerId="ADAL" clId="{C0114617-785D-4CEA-9DFF-82941A250621}" dt="2020-12-04T19:01:15.915" v="12297" actId="14100"/>
        <pc:sldMkLst>
          <pc:docMk/>
          <pc:sldMk cId="4134184335" sldId="294"/>
        </pc:sldMkLst>
        <pc:spChg chg="mod">
          <ac:chgData name="Stefanie Becker" userId="2a2b6a79-e5b9-49cb-8f5a-051b2f908ec1" providerId="ADAL" clId="{C0114617-785D-4CEA-9DFF-82941A250621}" dt="2020-12-04T18:55:03.240" v="12187" actId="27636"/>
          <ac:spMkLst>
            <pc:docMk/>
            <pc:sldMk cId="4134184335" sldId="294"/>
            <ac:spMk id="2" creationId="{0880A202-A950-4A03-B657-A60F16D333E2}"/>
          </ac:spMkLst>
        </pc:spChg>
        <pc:spChg chg="del">
          <ac:chgData name="Stefanie Becker" userId="2a2b6a79-e5b9-49cb-8f5a-051b2f908ec1" providerId="ADAL" clId="{C0114617-785D-4CEA-9DFF-82941A250621}" dt="2020-12-03T17:49:48.146" v="3099"/>
          <ac:spMkLst>
            <pc:docMk/>
            <pc:sldMk cId="4134184335" sldId="294"/>
            <ac:spMk id="3" creationId="{78166205-BF30-418D-99D2-21A0DCCF8E71}"/>
          </ac:spMkLst>
        </pc:spChg>
        <pc:spChg chg="mod">
          <ac:chgData name="Stefanie Becker" userId="2a2b6a79-e5b9-49cb-8f5a-051b2f908ec1" providerId="ADAL" clId="{C0114617-785D-4CEA-9DFF-82941A250621}" dt="2020-12-04T13:25:55.192" v="8544" actId="14100"/>
          <ac:spMkLst>
            <pc:docMk/>
            <pc:sldMk cId="4134184335" sldId="294"/>
            <ac:spMk id="4" creationId="{F7F995FF-759D-4782-B9DD-EDBAE6006F16}"/>
          </ac:spMkLst>
        </pc:spChg>
        <pc:picChg chg="add mod">
          <ac:chgData name="Stefanie Becker" userId="2a2b6a79-e5b9-49cb-8f5a-051b2f908ec1" providerId="ADAL" clId="{C0114617-785D-4CEA-9DFF-82941A250621}" dt="2020-12-04T19:01:15.915" v="12297" actId="14100"/>
          <ac:picMkLst>
            <pc:docMk/>
            <pc:sldMk cId="4134184335" sldId="294"/>
            <ac:picMk id="5" creationId="{54A7ECA9-2B88-4C5D-BA4F-923A87BA3D51}"/>
          </ac:picMkLst>
        </pc:picChg>
      </pc:sldChg>
      <pc:sldChg chg="addSp delSp modSp new mod">
        <pc:chgData name="Stefanie Becker" userId="2a2b6a79-e5b9-49cb-8f5a-051b2f908ec1" providerId="ADAL" clId="{C0114617-785D-4CEA-9DFF-82941A250621}" dt="2020-12-04T19:25:01.744" v="12963" actId="20577"/>
        <pc:sldMkLst>
          <pc:docMk/>
          <pc:sldMk cId="4149829002" sldId="295"/>
        </pc:sldMkLst>
        <pc:spChg chg="mod">
          <ac:chgData name="Stefanie Becker" userId="2a2b6a79-e5b9-49cb-8f5a-051b2f908ec1" providerId="ADAL" clId="{C0114617-785D-4CEA-9DFF-82941A250621}" dt="2020-12-04T18:56:02.775" v="12198" actId="108"/>
          <ac:spMkLst>
            <pc:docMk/>
            <pc:sldMk cId="4149829002" sldId="295"/>
            <ac:spMk id="2" creationId="{D78F079A-2C98-41CD-87CE-5D15B0827C3C}"/>
          </ac:spMkLst>
        </pc:spChg>
        <pc:spChg chg="del">
          <ac:chgData name="Stefanie Becker" userId="2a2b6a79-e5b9-49cb-8f5a-051b2f908ec1" providerId="ADAL" clId="{C0114617-785D-4CEA-9DFF-82941A250621}" dt="2020-12-03T20:15:54.629" v="4245"/>
          <ac:spMkLst>
            <pc:docMk/>
            <pc:sldMk cId="4149829002" sldId="295"/>
            <ac:spMk id="3" creationId="{2E1AC602-6EB5-436F-B0E1-555DBEFEA304}"/>
          </ac:spMkLst>
        </pc:spChg>
        <pc:spChg chg="mod">
          <ac:chgData name="Stefanie Becker" userId="2a2b6a79-e5b9-49cb-8f5a-051b2f908ec1" providerId="ADAL" clId="{C0114617-785D-4CEA-9DFF-82941A250621}" dt="2020-12-04T19:25:01.744" v="12963" actId="20577"/>
          <ac:spMkLst>
            <pc:docMk/>
            <pc:sldMk cId="4149829002" sldId="295"/>
            <ac:spMk id="4" creationId="{333CD9A9-71E3-41C9-910D-B506551A1D6D}"/>
          </ac:spMkLst>
        </pc:spChg>
        <pc:picChg chg="add mod">
          <ac:chgData name="Stefanie Becker" userId="2a2b6a79-e5b9-49cb-8f5a-051b2f908ec1" providerId="ADAL" clId="{C0114617-785D-4CEA-9DFF-82941A250621}" dt="2020-12-04T19:05:04.203" v="12414" actId="1076"/>
          <ac:picMkLst>
            <pc:docMk/>
            <pc:sldMk cId="4149829002" sldId="295"/>
            <ac:picMk id="5" creationId="{53EF7436-8B50-454E-924E-3AB3E369A744}"/>
          </ac:picMkLst>
        </pc:picChg>
      </pc:sldChg>
      <pc:sldChg chg="addSp delSp modSp new del mod">
        <pc:chgData name="Stefanie Becker" userId="2a2b6a79-e5b9-49cb-8f5a-051b2f908ec1" providerId="ADAL" clId="{C0114617-785D-4CEA-9DFF-82941A250621}" dt="2020-12-03T22:30:48.571" v="5470" actId="47"/>
        <pc:sldMkLst>
          <pc:docMk/>
          <pc:sldMk cId="1635547626" sldId="296"/>
        </pc:sldMkLst>
        <pc:spChg chg="mod">
          <ac:chgData name="Stefanie Becker" userId="2a2b6a79-e5b9-49cb-8f5a-051b2f908ec1" providerId="ADAL" clId="{C0114617-785D-4CEA-9DFF-82941A250621}" dt="2020-12-03T21:49:06.960" v="5071" actId="14100"/>
          <ac:spMkLst>
            <pc:docMk/>
            <pc:sldMk cId="1635547626" sldId="296"/>
            <ac:spMk id="2" creationId="{5D72D348-E7D5-486A-AC75-6871E933E94D}"/>
          </ac:spMkLst>
        </pc:spChg>
        <pc:spChg chg="del">
          <ac:chgData name="Stefanie Becker" userId="2a2b6a79-e5b9-49cb-8f5a-051b2f908ec1" providerId="ADAL" clId="{C0114617-785D-4CEA-9DFF-82941A250621}" dt="2020-12-03T20:35:57.132" v="4262"/>
          <ac:spMkLst>
            <pc:docMk/>
            <pc:sldMk cId="1635547626" sldId="296"/>
            <ac:spMk id="3" creationId="{FBCA3762-8433-4335-A2FE-E72A152E57C8}"/>
          </ac:spMkLst>
        </pc:spChg>
        <pc:spChg chg="mod">
          <ac:chgData name="Stefanie Becker" userId="2a2b6a79-e5b9-49cb-8f5a-051b2f908ec1" providerId="ADAL" clId="{C0114617-785D-4CEA-9DFF-82941A250621}" dt="2020-12-03T22:03:54.031" v="5448" actId="20577"/>
          <ac:spMkLst>
            <pc:docMk/>
            <pc:sldMk cId="1635547626" sldId="296"/>
            <ac:spMk id="4" creationId="{7A3EE9CA-FEFE-4A9C-8387-2CA2F842955A}"/>
          </ac:spMkLst>
        </pc:spChg>
        <pc:picChg chg="add mod">
          <ac:chgData name="Stefanie Becker" userId="2a2b6a79-e5b9-49cb-8f5a-051b2f908ec1" providerId="ADAL" clId="{C0114617-785D-4CEA-9DFF-82941A250621}" dt="2020-12-03T20:35:57.132" v="4262"/>
          <ac:picMkLst>
            <pc:docMk/>
            <pc:sldMk cId="1635547626" sldId="296"/>
            <ac:picMk id="5" creationId="{F5B76868-2583-4F26-B17D-256C56574DD7}"/>
          </ac:picMkLst>
        </pc:picChg>
      </pc:sldChg>
      <pc:sldChg chg="add del">
        <pc:chgData name="Stefanie Becker" userId="2a2b6a79-e5b9-49cb-8f5a-051b2f908ec1" providerId="ADAL" clId="{C0114617-785D-4CEA-9DFF-82941A250621}" dt="2020-12-03T22:02:38.471" v="5404" actId="47"/>
        <pc:sldMkLst>
          <pc:docMk/>
          <pc:sldMk cId="1683463539" sldId="297"/>
        </pc:sldMkLst>
      </pc:sldChg>
      <pc:sldChg chg="modSp add mod">
        <pc:chgData name="Stefanie Becker" userId="2a2b6a79-e5b9-49cb-8f5a-051b2f908ec1" providerId="ADAL" clId="{C0114617-785D-4CEA-9DFF-82941A250621}" dt="2020-12-04T19:20:55.978" v="12834" actId="20577"/>
        <pc:sldMkLst>
          <pc:docMk/>
          <pc:sldMk cId="4056649677" sldId="298"/>
        </pc:sldMkLst>
        <pc:spChg chg="mod">
          <ac:chgData name="Stefanie Becker" userId="2a2b6a79-e5b9-49cb-8f5a-051b2f908ec1" providerId="ADAL" clId="{C0114617-785D-4CEA-9DFF-82941A250621}" dt="2020-12-04T18:55:58.081" v="12197" actId="108"/>
          <ac:spMkLst>
            <pc:docMk/>
            <pc:sldMk cId="4056649677" sldId="298"/>
            <ac:spMk id="2" creationId="{5D72D348-E7D5-486A-AC75-6871E933E94D}"/>
          </ac:spMkLst>
        </pc:spChg>
        <pc:spChg chg="mod">
          <ac:chgData name="Stefanie Becker" userId="2a2b6a79-e5b9-49cb-8f5a-051b2f908ec1" providerId="ADAL" clId="{C0114617-785D-4CEA-9DFF-82941A250621}" dt="2020-12-04T19:20:55.978" v="12834" actId="20577"/>
          <ac:spMkLst>
            <pc:docMk/>
            <pc:sldMk cId="4056649677" sldId="298"/>
            <ac:spMk id="4" creationId="{7A3EE9CA-FEFE-4A9C-8387-2CA2F842955A}"/>
          </ac:spMkLst>
        </pc:spChg>
        <pc:picChg chg="mod">
          <ac:chgData name="Stefanie Becker" userId="2a2b6a79-e5b9-49cb-8f5a-051b2f908ec1" providerId="ADAL" clId="{C0114617-785D-4CEA-9DFF-82941A250621}" dt="2020-12-04T19:04:36.876" v="12397" actId="14100"/>
          <ac:picMkLst>
            <pc:docMk/>
            <pc:sldMk cId="4056649677" sldId="298"/>
            <ac:picMk id="5" creationId="{F5B76868-2583-4F26-B17D-256C56574DD7}"/>
          </ac:picMkLst>
        </pc:picChg>
      </pc:sldChg>
      <pc:sldChg chg="modSp new del mod">
        <pc:chgData name="Stefanie Becker" userId="2a2b6a79-e5b9-49cb-8f5a-051b2f908ec1" providerId="ADAL" clId="{C0114617-785D-4CEA-9DFF-82941A250621}" dt="2020-12-03T22:07:39.053" v="5454" actId="47"/>
        <pc:sldMkLst>
          <pc:docMk/>
          <pc:sldMk cId="3480698588" sldId="299"/>
        </pc:sldMkLst>
        <pc:spChg chg="mod">
          <ac:chgData name="Stefanie Becker" userId="2a2b6a79-e5b9-49cb-8f5a-051b2f908ec1" providerId="ADAL" clId="{C0114617-785D-4CEA-9DFF-82941A250621}" dt="2020-12-03T22:07:29.890" v="5452" actId="21"/>
          <ac:spMkLst>
            <pc:docMk/>
            <pc:sldMk cId="3480698588" sldId="299"/>
            <ac:spMk id="3" creationId="{359E7F7F-5129-4DB1-AF77-6FAFB8CBCA02}"/>
          </ac:spMkLst>
        </pc:spChg>
      </pc:sldChg>
      <pc:sldChg chg="modSp new mod">
        <pc:chgData name="Stefanie Becker" userId="2a2b6a79-e5b9-49cb-8f5a-051b2f908ec1" providerId="ADAL" clId="{C0114617-785D-4CEA-9DFF-82941A250621}" dt="2020-12-04T19:22:58.471" v="12958" actId="20577"/>
        <pc:sldMkLst>
          <pc:docMk/>
          <pc:sldMk cId="523699559" sldId="300"/>
        </pc:sldMkLst>
        <pc:spChg chg="mod">
          <ac:chgData name="Stefanie Becker" userId="2a2b6a79-e5b9-49cb-8f5a-051b2f908ec1" providerId="ADAL" clId="{C0114617-785D-4CEA-9DFF-82941A250621}" dt="2020-12-03T22:07:47.676" v="5455"/>
          <ac:spMkLst>
            <pc:docMk/>
            <pc:sldMk cId="523699559" sldId="300"/>
            <ac:spMk id="2" creationId="{9E888D61-1E5F-4404-BA0C-37E499121B24}"/>
          </ac:spMkLst>
        </pc:spChg>
        <pc:spChg chg="mod">
          <ac:chgData name="Stefanie Becker" userId="2a2b6a79-e5b9-49cb-8f5a-051b2f908ec1" providerId="ADAL" clId="{C0114617-785D-4CEA-9DFF-82941A250621}" dt="2020-12-04T19:22:58.471" v="12958" actId="20577"/>
          <ac:spMkLst>
            <pc:docMk/>
            <pc:sldMk cId="523699559" sldId="300"/>
            <ac:spMk id="3" creationId="{5E6F4A35-303A-461C-9333-B9107CA5D71C}"/>
          </ac:spMkLst>
        </pc:spChg>
      </pc:sldChg>
      <pc:sldChg chg="addSp delSp modSp new mod">
        <pc:chgData name="Stefanie Becker" userId="2a2b6a79-e5b9-49cb-8f5a-051b2f908ec1" providerId="ADAL" clId="{C0114617-785D-4CEA-9DFF-82941A250621}" dt="2020-12-04T19:05:18.616" v="12435" actId="14100"/>
        <pc:sldMkLst>
          <pc:docMk/>
          <pc:sldMk cId="1574237959" sldId="301"/>
        </pc:sldMkLst>
        <pc:spChg chg="mod">
          <ac:chgData name="Stefanie Becker" userId="2a2b6a79-e5b9-49cb-8f5a-051b2f908ec1" providerId="ADAL" clId="{C0114617-785D-4CEA-9DFF-82941A250621}" dt="2020-12-04T18:56:07.427" v="12199" actId="108"/>
          <ac:spMkLst>
            <pc:docMk/>
            <pc:sldMk cId="1574237959" sldId="301"/>
            <ac:spMk id="2" creationId="{D7AFC722-3126-4EC6-84FB-1C7AC87C143A}"/>
          </ac:spMkLst>
        </pc:spChg>
        <pc:spChg chg="del">
          <ac:chgData name="Stefanie Becker" userId="2a2b6a79-e5b9-49cb-8f5a-051b2f908ec1" providerId="ADAL" clId="{C0114617-785D-4CEA-9DFF-82941A250621}" dt="2020-12-03T23:00:13.760" v="5888"/>
          <ac:spMkLst>
            <pc:docMk/>
            <pc:sldMk cId="1574237959" sldId="301"/>
            <ac:spMk id="3" creationId="{FAFA887F-8220-4F23-9E50-BC7D4294EAE4}"/>
          </ac:spMkLst>
        </pc:spChg>
        <pc:spChg chg="mod">
          <ac:chgData name="Stefanie Becker" userId="2a2b6a79-e5b9-49cb-8f5a-051b2f908ec1" providerId="ADAL" clId="{C0114617-785D-4CEA-9DFF-82941A250621}" dt="2020-12-03T23:08:55.131" v="6436" actId="14100"/>
          <ac:spMkLst>
            <pc:docMk/>
            <pc:sldMk cId="1574237959" sldId="301"/>
            <ac:spMk id="4" creationId="{945948F2-3CDE-4F26-92A3-FB2E06288072}"/>
          </ac:spMkLst>
        </pc:spChg>
        <pc:picChg chg="add mod">
          <ac:chgData name="Stefanie Becker" userId="2a2b6a79-e5b9-49cb-8f5a-051b2f908ec1" providerId="ADAL" clId="{C0114617-785D-4CEA-9DFF-82941A250621}" dt="2020-12-04T19:05:18.616" v="12435" actId="14100"/>
          <ac:picMkLst>
            <pc:docMk/>
            <pc:sldMk cId="1574237959" sldId="301"/>
            <ac:picMk id="5" creationId="{09F6B95A-981F-4ED3-9F0E-DE44C6CB4EE3}"/>
          </ac:picMkLst>
        </pc:picChg>
      </pc:sldChg>
      <pc:sldChg chg="new del">
        <pc:chgData name="Stefanie Becker" userId="2a2b6a79-e5b9-49cb-8f5a-051b2f908ec1" providerId="ADAL" clId="{C0114617-785D-4CEA-9DFF-82941A250621}" dt="2020-12-03T23:12:49.197" v="6638" actId="680"/>
        <pc:sldMkLst>
          <pc:docMk/>
          <pc:sldMk cId="2309618826" sldId="302"/>
        </pc:sldMkLst>
      </pc:sldChg>
      <pc:sldChg chg="addSp delSp modSp new add del mod">
        <pc:chgData name="Stefanie Becker" userId="2a2b6a79-e5b9-49cb-8f5a-051b2f908ec1" providerId="ADAL" clId="{C0114617-785D-4CEA-9DFF-82941A250621}" dt="2020-12-04T19:18:51.006" v="12815" actId="14100"/>
        <pc:sldMkLst>
          <pc:docMk/>
          <pc:sldMk cId="2755150182" sldId="302"/>
        </pc:sldMkLst>
        <pc:spChg chg="mod">
          <ac:chgData name="Stefanie Becker" userId="2a2b6a79-e5b9-49cb-8f5a-051b2f908ec1" providerId="ADAL" clId="{C0114617-785D-4CEA-9DFF-82941A250621}" dt="2020-12-04T18:55:35.841" v="12193" actId="27636"/>
          <ac:spMkLst>
            <pc:docMk/>
            <pc:sldMk cId="2755150182" sldId="302"/>
            <ac:spMk id="2" creationId="{76D130A0-0C27-4236-8E92-AF941FFF942B}"/>
          </ac:spMkLst>
        </pc:spChg>
        <pc:spChg chg="del">
          <ac:chgData name="Stefanie Becker" userId="2a2b6a79-e5b9-49cb-8f5a-051b2f908ec1" providerId="ADAL" clId="{C0114617-785D-4CEA-9DFF-82941A250621}" dt="2020-12-04T00:59:54.428" v="6673"/>
          <ac:spMkLst>
            <pc:docMk/>
            <pc:sldMk cId="2755150182" sldId="302"/>
            <ac:spMk id="3" creationId="{26354209-01D0-41E1-8DF5-86E2D1C0F240}"/>
          </ac:spMkLst>
        </pc:spChg>
        <pc:spChg chg="mod">
          <ac:chgData name="Stefanie Becker" userId="2a2b6a79-e5b9-49cb-8f5a-051b2f908ec1" providerId="ADAL" clId="{C0114617-785D-4CEA-9DFF-82941A250621}" dt="2020-12-04T03:46:23.147" v="8300" actId="14100"/>
          <ac:spMkLst>
            <pc:docMk/>
            <pc:sldMk cId="2755150182" sldId="302"/>
            <ac:spMk id="4" creationId="{5EDA1DD8-AE84-48AB-AF62-89485B8D587C}"/>
          </ac:spMkLst>
        </pc:spChg>
        <pc:spChg chg="add del mod">
          <ac:chgData name="Stefanie Becker" userId="2a2b6a79-e5b9-49cb-8f5a-051b2f908ec1" providerId="ADAL" clId="{C0114617-785D-4CEA-9DFF-82941A250621}" dt="2020-12-04T01:01:05.989" v="6675"/>
          <ac:spMkLst>
            <pc:docMk/>
            <pc:sldMk cId="2755150182" sldId="302"/>
            <ac:spMk id="7" creationId="{B07774C6-B545-4B83-9224-87AF71E2C75A}"/>
          </ac:spMkLst>
        </pc:spChg>
        <pc:spChg chg="add del mod">
          <ac:chgData name="Stefanie Becker" userId="2a2b6a79-e5b9-49cb-8f5a-051b2f908ec1" providerId="ADAL" clId="{C0114617-785D-4CEA-9DFF-82941A250621}" dt="2020-12-04T02:36:54.177" v="6883"/>
          <ac:spMkLst>
            <pc:docMk/>
            <pc:sldMk cId="2755150182" sldId="302"/>
            <ac:spMk id="10" creationId="{46CF3299-C336-426D-ACA1-1B7B07208875}"/>
          </ac:spMkLst>
        </pc:spChg>
        <pc:spChg chg="add del mod">
          <ac:chgData name="Stefanie Becker" userId="2a2b6a79-e5b9-49cb-8f5a-051b2f908ec1" providerId="ADAL" clId="{C0114617-785D-4CEA-9DFF-82941A250621}" dt="2020-12-04T02:56:02.969" v="7480"/>
          <ac:spMkLst>
            <pc:docMk/>
            <pc:sldMk cId="2755150182" sldId="302"/>
            <ac:spMk id="13" creationId="{F47A4C09-D8E9-4625-A97F-C34F3F5D3199}"/>
          </ac:spMkLst>
        </pc:spChg>
        <pc:spChg chg="add del mod">
          <ac:chgData name="Stefanie Becker" userId="2a2b6a79-e5b9-49cb-8f5a-051b2f908ec1" providerId="ADAL" clId="{C0114617-785D-4CEA-9DFF-82941A250621}" dt="2020-12-04T03:02:51.516" v="7676"/>
          <ac:spMkLst>
            <pc:docMk/>
            <pc:sldMk cId="2755150182" sldId="302"/>
            <ac:spMk id="16" creationId="{F8C040F6-F8AE-4EAA-AED5-6FE74235F6EB}"/>
          </ac:spMkLst>
        </pc:spChg>
        <pc:picChg chg="add del mod">
          <ac:chgData name="Stefanie Becker" userId="2a2b6a79-e5b9-49cb-8f5a-051b2f908ec1" providerId="ADAL" clId="{C0114617-785D-4CEA-9DFF-82941A250621}" dt="2020-12-04T01:01:02.851" v="6674" actId="478"/>
          <ac:picMkLst>
            <pc:docMk/>
            <pc:sldMk cId="2755150182" sldId="302"/>
            <ac:picMk id="5" creationId="{E739AF6D-6DC4-4B8F-BE20-8272CCFA2716}"/>
          </ac:picMkLst>
        </pc:picChg>
        <pc:picChg chg="add del mod">
          <ac:chgData name="Stefanie Becker" userId="2a2b6a79-e5b9-49cb-8f5a-051b2f908ec1" providerId="ADAL" clId="{C0114617-785D-4CEA-9DFF-82941A250621}" dt="2020-12-04T02:32:58.479" v="6882" actId="478"/>
          <ac:picMkLst>
            <pc:docMk/>
            <pc:sldMk cId="2755150182" sldId="302"/>
            <ac:picMk id="8" creationId="{113CA5DF-5945-4E33-AAF3-28E55D550E54}"/>
          </ac:picMkLst>
        </pc:picChg>
        <pc:picChg chg="add del mod">
          <ac:chgData name="Stefanie Becker" userId="2a2b6a79-e5b9-49cb-8f5a-051b2f908ec1" providerId="ADAL" clId="{C0114617-785D-4CEA-9DFF-82941A250621}" dt="2020-12-04T02:55:09.591" v="7479" actId="478"/>
          <ac:picMkLst>
            <pc:docMk/>
            <pc:sldMk cId="2755150182" sldId="302"/>
            <ac:picMk id="11" creationId="{5949FD63-8F63-4576-AB05-9318690F2308}"/>
          </ac:picMkLst>
        </pc:picChg>
        <pc:picChg chg="add del mod">
          <ac:chgData name="Stefanie Becker" userId="2a2b6a79-e5b9-49cb-8f5a-051b2f908ec1" providerId="ADAL" clId="{C0114617-785D-4CEA-9DFF-82941A250621}" dt="2020-12-04T03:02:06.405" v="7675" actId="478"/>
          <ac:picMkLst>
            <pc:docMk/>
            <pc:sldMk cId="2755150182" sldId="302"/>
            <ac:picMk id="14" creationId="{1A7F4D2C-05DA-47CC-BB86-ED2904442DAD}"/>
          </ac:picMkLst>
        </pc:picChg>
        <pc:picChg chg="add mod">
          <ac:chgData name="Stefanie Becker" userId="2a2b6a79-e5b9-49cb-8f5a-051b2f908ec1" providerId="ADAL" clId="{C0114617-785D-4CEA-9DFF-82941A250621}" dt="2020-12-04T19:18:51.006" v="12815" actId="14100"/>
          <ac:picMkLst>
            <pc:docMk/>
            <pc:sldMk cId="2755150182" sldId="302"/>
            <ac:picMk id="17" creationId="{165C89AF-DBB7-4963-8212-F080F8E5B5BE}"/>
          </ac:picMkLst>
        </pc:picChg>
      </pc:sldChg>
      <pc:sldChg chg="addSp delSp modSp new mod">
        <pc:chgData name="Stefanie Becker" userId="2a2b6a79-e5b9-49cb-8f5a-051b2f908ec1" providerId="ADAL" clId="{C0114617-785D-4CEA-9DFF-82941A250621}" dt="2020-12-04T19:02:34.866" v="12338" actId="14100"/>
        <pc:sldMkLst>
          <pc:docMk/>
          <pc:sldMk cId="1816574468" sldId="303"/>
        </pc:sldMkLst>
        <pc:spChg chg="mod">
          <ac:chgData name="Stefanie Becker" userId="2a2b6a79-e5b9-49cb-8f5a-051b2f908ec1" providerId="ADAL" clId="{C0114617-785D-4CEA-9DFF-82941A250621}" dt="2020-12-04T18:55:19.056" v="12189" actId="108"/>
          <ac:spMkLst>
            <pc:docMk/>
            <pc:sldMk cId="1816574468" sldId="303"/>
            <ac:spMk id="2" creationId="{448BC4B8-F10B-4398-ACC5-12EA26151D81}"/>
          </ac:spMkLst>
        </pc:spChg>
        <pc:spChg chg="del">
          <ac:chgData name="Stefanie Becker" userId="2a2b6a79-e5b9-49cb-8f5a-051b2f908ec1" providerId="ADAL" clId="{C0114617-785D-4CEA-9DFF-82941A250621}" dt="2020-12-04T00:53:36.917" v="6669"/>
          <ac:spMkLst>
            <pc:docMk/>
            <pc:sldMk cId="1816574468" sldId="303"/>
            <ac:spMk id="3" creationId="{177BE917-B075-4C77-86EA-C55C9E897592}"/>
          </ac:spMkLst>
        </pc:spChg>
        <pc:spChg chg="mod">
          <ac:chgData name="Stefanie Becker" userId="2a2b6a79-e5b9-49cb-8f5a-051b2f908ec1" providerId="ADAL" clId="{C0114617-785D-4CEA-9DFF-82941A250621}" dt="2020-12-04T02:44:37.682" v="7192" actId="14100"/>
          <ac:spMkLst>
            <pc:docMk/>
            <pc:sldMk cId="1816574468" sldId="303"/>
            <ac:spMk id="4" creationId="{84582188-8783-4FF9-BE51-757E4CFBE575}"/>
          </ac:spMkLst>
        </pc:spChg>
        <pc:spChg chg="add del mod">
          <ac:chgData name="Stefanie Becker" userId="2a2b6a79-e5b9-49cb-8f5a-051b2f908ec1" providerId="ADAL" clId="{C0114617-785D-4CEA-9DFF-82941A250621}" dt="2020-12-04T00:57:34.779" v="6672"/>
          <ac:spMkLst>
            <pc:docMk/>
            <pc:sldMk cId="1816574468" sldId="303"/>
            <ac:spMk id="7" creationId="{C93D5B4A-0A58-4E3E-BDAB-95B8D53AB2B7}"/>
          </ac:spMkLst>
        </pc:spChg>
        <pc:spChg chg="add del mod">
          <ac:chgData name="Stefanie Becker" userId="2a2b6a79-e5b9-49cb-8f5a-051b2f908ec1" providerId="ADAL" clId="{C0114617-785D-4CEA-9DFF-82941A250621}" dt="2020-12-04T01:13:43.939" v="6875"/>
          <ac:spMkLst>
            <pc:docMk/>
            <pc:sldMk cId="1816574468" sldId="303"/>
            <ac:spMk id="10" creationId="{60218F30-82B4-420B-B58B-54025223648E}"/>
          </ac:spMkLst>
        </pc:spChg>
        <pc:spChg chg="add del mod">
          <ac:chgData name="Stefanie Becker" userId="2a2b6a79-e5b9-49cb-8f5a-051b2f908ec1" providerId="ADAL" clId="{C0114617-785D-4CEA-9DFF-82941A250621}" dt="2020-12-04T02:32:33.512" v="6879"/>
          <ac:spMkLst>
            <pc:docMk/>
            <pc:sldMk cId="1816574468" sldId="303"/>
            <ac:spMk id="13" creationId="{F89443B9-0A4B-413B-8735-6DADE892883E}"/>
          </ac:spMkLst>
        </pc:spChg>
        <pc:picChg chg="add del mod">
          <ac:chgData name="Stefanie Becker" userId="2a2b6a79-e5b9-49cb-8f5a-051b2f908ec1" providerId="ADAL" clId="{C0114617-785D-4CEA-9DFF-82941A250621}" dt="2020-12-04T00:57:32.445" v="6671" actId="478"/>
          <ac:picMkLst>
            <pc:docMk/>
            <pc:sldMk cId="1816574468" sldId="303"/>
            <ac:picMk id="5" creationId="{FD48E7AF-A3AA-42EA-BB2C-763A56821259}"/>
          </ac:picMkLst>
        </pc:picChg>
        <pc:picChg chg="add del mod">
          <ac:chgData name="Stefanie Becker" userId="2a2b6a79-e5b9-49cb-8f5a-051b2f908ec1" providerId="ADAL" clId="{C0114617-785D-4CEA-9DFF-82941A250621}" dt="2020-12-04T01:13:42.185" v="6874" actId="478"/>
          <ac:picMkLst>
            <pc:docMk/>
            <pc:sldMk cId="1816574468" sldId="303"/>
            <ac:picMk id="8" creationId="{3BB920DA-1ED5-4DCA-9406-40FF3D5CDA4F}"/>
          </ac:picMkLst>
        </pc:picChg>
        <pc:picChg chg="add del mod">
          <ac:chgData name="Stefanie Becker" userId="2a2b6a79-e5b9-49cb-8f5a-051b2f908ec1" providerId="ADAL" clId="{C0114617-785D-4CEA-9DFF-82941A250621}" dt="2020-12-04T02:32:25.508" v="6878" actId="478"/>
          <ac:picMkLst>
            <pc:docMk/>
            <pc:sldMk cId="1816574468" sldId="303"/>
            <ac:picMk id="11" creationId="{50924505-3CD2-470C-BCB3-B5B2D7348215}"/>
          </ac:picMkLst>
        </pc:picChg>
        <pc:picChg chg="add mod">
          <ac:chgData name="Stefanie Becker" userId="2a2b6a79-e5b9-49cb-8f5a-051b2f908ec1" providerId="ADAL" clId="{C0114617-785D-4CEA-9DFF-82941A250621}" dt="2020-12-04T19:02:34.866" v="12338" actId="14100"/>
          <ac:picMkLst>
            <pc:docMk/>
            <pc:sldMk cId="1816574468" sldId="303"/>
            <ac:picMk id="14" creationId="{335157CB-CDED-48F8-9638-90AB815DDCAD}"/>
          </ac:picMkLst>
        </pc:picChg>
      </pc:sldChg>
      <pc:sldChg chg="addSp delSp modSp new mod">
        <pc:chgData name="Stefanie Becker" userId="2a2b6a79-e5b9-49cb-8f5a-051b2f908ec1" providerId="ADAL" clId="{C0114617-785D-4CEA-9DFF-82941A250621}" dt="2020-12-04T19:17:35.170" v="12812" actId="20577"/>
        <pc:sldMkLst>
          <pc:docMk/>
          <pc:sldMk cId="2728880807" sldId="304"/>
        </pc:sldMkLst>
        <pc:spChg chg="mod">
          <ac:chgData name="Stefanie Becker" userId="2a2b6a79-e5b9-49cb-8f5a-051b2f908ec1" providerId="ADAL" clId="{C0114617-785D-4CEA-9DFF-82941A250621}" dt="2020-12-04T18:55:14.889" v="12188" actId="108"/>
          <ac:spMkLst>
            <pc:docMk/>
            <pc:sldMk cId="2728880807" sldId="304"/>
            <ac:spMk id="2" creationId="{D3A9745D-F52E-4903-8236-05B96F94D474}"/>
          </ac:spMkLst>
        </pc:spChg>
        <pc:spChg chg="del">
          <ac:chgData name="Stefanie Becker" userId="2a2b6a79-e5b9-49cb-8f5a-051b2f908ec1" providerId="ADAL" clId="{C0114617-785D-4CEA-9DFF-82941A250621}" dt="2020-12-04T01:02:27.270" v="6676"/>
          <ac:spMkLst>
            <pc:docMk/>
            <pc:sldMk cId="2728880807" sldId="304"/>
            <ac:spMk id="3" creationId="{A0D2A25E-6831-4182-B53B-372537A81CC2}"/>
          </ac:spMkLst>
        </pc:spChg>
        <pc:spChg chg="mod">
          <ac:chgData name="Stefanie Becker" userId="2a2b6a79-e5b9-49cb-8f5a-051b2f908ec1" providerId="ADAL" clId="{C0114617-785D-4CEA-9DFF-82941A250621}" dt="2020-12-04T19:17:35.170" v="12812" actId="20577"/>
          <ac:spMkLst>
            <pc:docMk/>
            <pc:sldMk cId="2728880807" sldId="304"/>
            <ac:spMk id="4" creationId="{D9E7495A-F0BF-4E69-9374-E41702AA5A24}"/>
          </ac:spMkLst>
        </pc:spChg>
        <pc:picChg chg="add mod">
          <ac:chgData name="Stefanie Becker" userId="2a2b6a79-e5b9-49cb-8f5a-051b2f908ec1" providerId="ADAL" clId="{C0114617-785D-4CEA-9DFF-82941A250621}" dt="2020-12-04T19:17:16.391" v="12807" actId="1076"/>
          <ac:picMkLst>
            <pc:docMk/>
            <pc:sldMk cId="2728880807" sldId="304"/>
            <ac:picMk id="5" creationId="{3DCC184E-C015-4BA4-B311-925DC0441388}"/>
          </ac:picMkLst>
        </pc:picChg>
      </pc:sldChg>
      <pc:sldChg chg="addSp delSp modSp new mod">
        <pc:chgData name="Stefanie Becker" userId="2a2b6a79-e5b9-49cb-8f5a-051b2f908ec1" providerId="ADAL" clId="{C0114617-785D-4CEA-9DFF-82941A250621}" dt="2020-12-04T19:03:01.670" v="12357" actId="1076"/>
        <pc:sldMkLst>
          <pc:docMk/>
          <pc:sldMk cId="3676937259" sldId="305"/>
        </pc:sldMkLst>
        <pc:spChg chg="mod">
          <ac:chgData name="Stefanie Becker" userId="2a2b6a79-e5b9-49cb-8f5a-051b2f908ec1" providerId="ADAL" clId="{C0114617-785D-4CEA-9DFF-82941A250621}" dt="2020-12-04T18:55:22.003" v="12190" actId="108"/>
          <ac:spMkLst>
            <pc:docMk/>
            <pc:sldMk cId="3676937259" sldId="305"/>
            <ac:spMk id="2" creationId="{57F61407-0BFD-4B8D-83D1-4B2F93C71E44}"/>
          </ac:spMkLst>
        </pc:spChg>
        <pc:spChg chg="del">
          <ac:chgData name="Stefanie Becker" userId="2a2b6a79-e5b9-49cb-8f5a-051b2f908ec1" providerId="ADAL" clId="{C0114617-785D-4CEA-9DFF-82941A250621}" dt="2020-12-04T01:15:42.733" v="6877"/>
          <ac:spMkLst>
            <pc:docMk/>
            <pc:sldMk cId="3676937259" sldId="305"/>
            <ac:spMk id="3" creationId="{78D70D99-D687-4B2D-93C2-5EECDCEC3C8D}"/>
          </ac:spMkLst>
        </pc:spChg>
        <pc:spChg chg="mod">
          <ac:chgData name="Stefanie Becker" userId="2a2b6a79-e5b9-49cb-8f5a-051b2f908ec1" providerId="ADAL" clId="{C0114617-785D-4CEA-9DFF-82941A250621}" dt="2020-12-04T13:07:57.699" v="8366" actId="14100"/>
          <ac:spMkLst>
            <pc:docMk/>
            <pc:sldMk cId="3676937259" sldId="305"/>
            <ac:spMk id="4" creationId="{607DD710-B626-4D47-B2B6-198E48FD26BE}"/>
          </ac:spMkLst>
        </pc:spChg>
        <pc:picChg chg="add mod">
          <ac:chgData name="Stefanie Becker" userId="2a2b6a79-e5b9-49cb-8f5a-051b2f908ec1" providerId="ADAL" clId="{C0114617-785D-4CEA-9DFF-82941A250621}" dt="2020-12-04T19:03:01.670" v="12357" actId="1076"/>
          <ac:picMkLst>
            <pc:docMk/>
            <pc:sldMk cId="3676937259" sldId="305"/>
            <ac:picMk id="5" creationId="{6BA51C03-E98E-43CE-A991-58E17B7EFCCC}"/>
          </ac:picMkLst>
        </pc:picChg>
      </pc:sldChg>
      <pc:sldChg chg="addSp delSp modSp new mod">
        <pc:chgData name="Stefanie Becker" userId="2a2b6a79-e5b9-49cb-8f5a-051b2f908ec1" providerId="ADAL" clId="{C0114617-785D-4CEA-9DFF-82941A250621}" dt="2020-12-04T19:19:54.995" v="12823" actId="20577"/>
        <pc:sldMkLst>
          <pc:docMk/>
          <pc:sldMk cId="3131953177" sldId="306"/>
        </pc:sldMkLst>
        <pc:spChg chg="mod">
          <ac:chgData name="Stefanie Becker" userId="2a2b6a79-e5b9-49cb-8f5a-051b2f908ec1" providerId="ADAL" clId="{C0114617-785D-4CEA-9DFF-82941A250621}" dt="2020-12-04T18:55:54.742" v="12196" actId="108"/>
          <ac:spMkLst>
            <pc:docMk/>
            <pc:sldMk cId="3131953177" sldId="306"/>
            <ac:spMk id="2" creationId="{90E96C3F-C0CE-47A2-8C39-EF6040216AB6}"/>
          </ac:spMkLst>
        </pc:spChg>
        <pc:spChg chg="del">
          <ac:chgData name="Stefanie Becker" userId="2a2b6a79-e5b9-49cb-8f5a-051b2f908ec1" providerId="ADAL" clId="{C0114617-785D-4CEA-9DFF-82941A250621}" dt="2020-12-04T03:25:36.323" v="7856"/>
          <ac:spMkLst>
            <pc:docMk/>
            <pc:sldMk cId="3131953177" sldId="306"/>
            <ac:spMk id="3" creationId="{A2762FA8-EDCC-48C0-9597-446E7540E652}"/>
          </ac:spMkLst>
        </pc:spChg>
        <pc:spChg chg="mod">
          <ac:chgData name="Stefanie Becker" userId="2a2b6a79-e5b9-49cb-8f5a-051b2f908ec1" providerId="ADAL" clId="{C0114617-785D-4CEA-9DFF-82941A250621}" dt="2020-12-04T19:19:54.995" v="12823" actId="20577"/>
          <ac:spMkLst>
            <pc:docMk/>
            <pc:sldMk cId="3131953177" sldId="306"/>
            <ac:spMk id="4" creationId="{B6C57B01-EBFF-46C0-9C94-4D038F4EBD61}"/>
          </ac:spMkLst>
        </pc:spChg>
        <pc:picChg chg="add mod">
          <ac:chgData name="Stefanie Becker" userId="2a2b6a79-e5b9-49cb-8f5a-051b2f908ec1" providerId="ADAL" clId="{C0114617-785D-4CEA-9DFF-82941A250621}" dt="2020-12-04T19:04:10.263" v="12378" actId="14100"/>
          <ac:picMkLst>
            <pc:docMk/>
            <pc:sldMk cId="3131953177" sldId="306"/>
            <ac:picMk id="5" creationId="{73F87163-BB62-4236-AFC8-D7C15E77B608}"/>
          </ac:picMkLst>
        </pc:picChg>
      </pc:sldChg>
      <pc:sldChg chg="addSp delSp modSp new mod">
        <pc:chgData name="Stefanie Becker" userId="2a2b6a79-e5b9-49cb-8f5a-051b2f908ec1" providerId="ADAL" clId="{C0114617-785D-4CEA-9DFF-82941A250621}" dt="2020-12-04T18:59:19.862" v="12244" actId="1076"/>
        <pc:sldMkLst>
          <pc:docMk/>
          <pc:sldMk cId="3964111299" sldId="307"/>
        </pc:sldMkLst>
        <pc:spChg chg="mod">
          <ac:chgData name="Stefanie Becker" userId="2a2b6a79-e5b9-49cb-8f5a-051b2f908ec1" providerId="ADAL" clId="{C0114617-785D-4CEA-9DFF-82941A250621}" dt="2020-12-04T18:26:22.543" v="12176" actId="108"/>
          <ac:spMkLst>
            <pc:docMk/>
            <pc:sldMk cId="3964111299" sldId="307"/>
            <ac:spMk id="2" creationId="{49BAA000-5023-411D-B8B7-76F81A215C00}"/>
          </ac:spMkLst>
        </pc:spChg>
        <pc:spChg chg="del">
          <ac:chgData name="Stefanie Becker" userId="2a2b6a79-e5b9-49cb-8f5a-051b2f908ec1" providerId="ADAL" clId="{C0114617-785D-4CEA-9DFF-82941A250621}" dt="2020-12-04T13:16:48.815" v="8375"/>
          <ac:spMkLst>
            <pc:docMk/>
            <pc:sldMk cId="3964111299" sldId="307"/>
            <ac:spMk id="3" creationId="{F651092B-0A5E-4F14-A4F4-29B9FDA7927F}"/>
          </ac:spMkLst>
        </pc:spChg>
        <pc:spChg chg="mod">
          <ac:chgData name="Stefanie Becker" userId="2a2b6a79-e5b9-49cb-8f5a-051b2f908ec1" providerId="ADAL" clId="{C0114617-785D-4CEA-9DFF-82941A250621}" dt="2020-12-04T13:19:01.344" v="8463" actId="14100"/>
          <ac:spMkLst>
            <pc:docMk/>
            <pc:sldMk cId="3964111299" sldId="307"/>
            <ac:spMk id="4" creationId="{9FDF163C-904F-4C02-9C02-5D80B52D2CC1}"/>
          </ac:spMkLst>
        </pc:spChg>
        <pc:picChg chg="add mod">
          <ac:chgData name="Stefanie Becker" userId="2a2b6a79-e5b9-49cb-8f5a-051b2f908ec1" providerId="ADAL" clId="{C0114617-785D-4CEA-9DFF-82941A250621}" dt="2020-12-04T18:59:19.862" v="12244" actId="1076"/>
          <ac:picMkLst>
            <pc:docMk/>
            <pc:sldMk cId="3964111299" sldId="307"/>
            <ac:picMk id="5" creationId="{79B68FF9-C682-4AEC-BE04-F30F64329240}"/>
          </ac:picMkLst>
        </pc:picChg>
      </pc:sldChg>
      <pc:sldChg chg="addSp delSp modSp new mod">
        <pc:chgData name="Stefanie Becker" userId="2a2b6a79-e5b9-49cb-8f5a-051b2f908ec1" providerId="ADAL" clId="{C0114617-785D-4CEA-9DFF-82941A250621}" dt="2020-12-04T19:41:31.142" v="13186" actId="255"/>
        <pc:sldMkLst>
          <pc:docMk/>
          <pc:sldMk cId="591834966" sldId="308"/>
        </pc:sldMkLst>
        <pc:spChg chg="mod">
          <ac:chgData name="Stefanie Becker" userId="2a2b6a79-e5b9-49cb-8f5a-051b2f908ec1" providerId="ADAL" clId="{C0114617-785D-4CEA-9DFF-82941A250621}" dt="2020-12-04T18:56:11.265" v="12200" actId="108"/>
          <ac:spMkLst>
            <pc:docMk/>
            <pc:sldMk cId="591834966" sldId="308"/>
            <ac:spMk id="2" creationId="{F8353CA6-8430-4BAC-94C1-1FB1A71CFABD}"/>
          </ac:spMkLst>
        </pc:spChg>
        <pc:spChg chg="del">
          <ac:chgData name="Stefanie Becker" userId="2a2b6a79-e5b9-49cb-8f5a-051b2f908ec1" providerId="ADAL" clId="{C0114617-785D-4CEA-9DFF-82941A250621}" dt="2020-12-04T13:45:35.750" v="8819"/>
          <ac:spMkLst>
            <pc:docMk/>
            <pc:sldMk cId="591834966" sldId="308"/>
            <ac:spMk id="3" creationId="{A8C553A8-162A-4D2A-B4CA-A1D60D034075}"/>
          </ac:spMkLst>
        </pc:spChg>
        <pc:spChg chg="mod">
          <ac:chgData name="Stefanie Becker" userId="2a2b6a79-e5b9-49cb-8f5a-051b2f908ec1" providerId="ADAL" clId="{C0114617-785D-4CEA-9DFF-82941A250621}" dt="2020-12-04T19:41:31.142" v="13186" actId="255"/>
          <ac:spMkLst>
            <pc:docMk/>
            <pc:sldMk cId="591834966" sldId="308"/>
            <ac:spMk id="4" creationId="{111BD78A-29C6-4321-9807-15F05F79FE18}"/>
          </ac:spMkLst>
        </pc:spChg>
        <pc:picChg chg="add mod">
          <ac:chgData name="Stefanie Becker" userId="2a2b6a79-e5b9-49cb-8f5a-051b2f908ec1" providerId="ADAL" clId="{C0114617-785D-4CEA-9DFF-82941A250621}" dt="2020-12-04T19:26:40.103" v="12965" actId="1076"/>
          <ac:picMkLst>
            <pc:docMk/>
            <pc:sldMk cId="591834966" sldId="308"/>
            <ac:picMk id="5" creationId="{D63081CA-2DC2-415F-AF3B-21E5C8896A82}"/>
          </ac:picMkLst>
        </pc:picChg>
      </pc:sldChg>
      <pc:sldChg chg="addSp delSp new del">
        <pc:chgData name="Stefanie Becker" userId="2a2b6a79-e5b9-49cb-8f5a-051b2f908ec1" providerId="ADAL" clId="{C0114617-785D-4CEA-9DFF-82941A250621}" dt="2020-12-04T13:21:19.684" v="8471" actId="47"/>
        <pc:sldMkLst>
          <pc:docMk/>
          <pc:sldMk cId="2543426484" sldId="308"/>
        </pc:sldMkLst>
        <pc:picChg chg="add del">
          <ac:chgData name="Stefanie Becker" userId="2a2b6a79-e5b9-49cb-8f5a-051b2f908ec1" providerId="ADAL" clId="{C0114617-785D-4CEA-9DFF-82941A250621}" dt="2020-12-04T13:20:06.139" v="8468"/>
          <ac:picMkLst>
            <pc:docMk/>
            <pc:sldMk cId="2543426484" sldId="308"/>
            <ac:picMk id="5" creationId="{FCDA5A97-7529-4830-AFBE-230F7981A570}"/>
          </ac:picMkLst>
        </pc:picChg>
      </pc:sldChg>
      <pc:sldChg chg="addSp delSp modSp new mod ord">
        <pc:chgData name="Stefanie Becker" userId="2a2b6a79-e5b9-49cb-8f5a-051b2f908ec1" providerId="ADAL" clId="{C0114617-785D-4CEA-9DFF-82941A250621}" dt="2020-12-04T20:22:29.274" v="13673" actId="20577"/>
        <pc:sldMkLst>
          <pc:docMk/>
          <pc:sldMk cId="254123326" sldId="309"/>
        </pc:sldMkLst>
        <pc:spChg chg="mod">
          <ac:chgData name="Stefanie Becker" userId="2a2b6a79-e5b9-49cb-8f5a-051b2f908ec1" providerId="ADAL" clId="{C0114617-785D-4CEA-9DFF-82941A250621}" dt="2020-12-04T18:56:21.184" v="12202" actId="108"/>
          <ac:spMkLst>
            <pc:docMk/>
            <pc:sldMk cId="254123326" sldId="309"/>
            <ac:spMk id="2" creationId="{0227DB4E-1056-4D06-BED6-4EBFE5F13825}"/>
          </ac:spMkLst>
        </pc:spChg>
        <pc:spChg chg="del">
          <ac:chgData name="Stefanie Becker" userId="2a2b6a79-e5b9-49cb-8f5a-051b2f908ec1" providerId="ADAL" clId="{C0114617-785D-4CEA-9DFF-82941A250621}" dt="2020-12-04T13:46:27.901" v="8820"/>
          <ac:spMkLst>
            <pc:docMk/>
            <pc:sldMk cId="254123326" sldId="309"/>
            <ac:spMk id="3" creationId="{417E0644-871F-4837-9A6A-0C051D72B36A}"/>
          </ac:spMkLst>
        </pc:spChg>
        <pc:spChg chg="mod">
          <ac:chgData name="Stefanie Becker" userId="2a2b6a79-e5b9-49cb-8f5a-051b2f908ec1" providerId="ADAL" clId="{C0114617-785D-4CEA-9DFF-82941A250621}" dt="2020-12-04T20:22:29.274" v="13673" actId="20577"/>
          <ac:spMkLst>
            <pc:docMk/>
            <pc:sldMk cId="254123326" sldId="309"/>
            <ac:spMk id="4" creationId="{54B433F4-0ADB-4CF2-9A56-2F6BE24EE7B9}"/>
          </ac:spMkLst>
        </pc:spChg>
        <pc:picChg chg="add mod">
          <ac:chgData name="Stefanie Becker" userId="2a2b6a79-e5b9-49cb-8f5a-051b2f908ec1" providerId="ADAL" clId="{C0114617-785D-4CEA-9DFF-82941A250621}" dt="2020-12-04T19:27:23.110" v="12969" actId="1076"/>
          <ac:picMkLst>
            <pc:docMk/>
            <pc:sldMk cId="254123326" sldId="309"/>
            <ac:picMk id="5" creationId="{F5201065-5EF1-439D-93FD-0751C7EDE8AB}"/>
          </ac:picMkLst>
        </pc:picChg>
      </pc:sldChg>
      <pc:sldChg chg="addSp delSp modSp new mod">
        <pc:chgData name="Stefanie Becker" userId="2a2b6a79-e5b9-49cb-8f5a-051b2f908ec1" providerId="ADAL" clId="{C0114617-785D-4CEA-9DFF-82941A250621}" dt="2020-12-04T19:44:39.745" v="13204" actId="1076"/>
        <pc:sldMkLst>
          <pc:docMk/>
          <pc:sldMk cId="737685106" sldId="310"/>
        </pc:sldMkLst>
        <pc:spChg chg="mod">
          <ac:chgData name="Stefanie Becker" userId="2a2b6a79-e5b9-49cb-8f5a-051b2f908ec1" providerId="ADAL" clId="{C0114617-785D-4CEA-9DFF-82941A250621}" dt="2020-12-04T18:56:16.222" v="12201" actId="108"/>
          <ac:spMkLst>
            <pc:docMk/>
            <pc:sldMk cId="737685106" sldId="310"/>
            <ac:spMk id="2" creationId="{4FECE536-5B14-4453-8736-5390DB0D9F72}"/>
          </ac:spMkLst>
        </pc:spChg>
        <pc:spChg chg="del">
          <ac:chgData name="Stefanie Becker" userId="2a2b6a79-e5b9-49cb-8f5a-051b2f908ec1" providerId="ADAL" clId="{C0114617-785D-4CEA-9DFF-82941A250621}" dt="2020-12-04T13:48:06.224" v="8821"/>
          <ac:spMkLst>
            <pc:docMk/>
            <pc:sldMk cId="737685106" sldId="310"/>
            <ac:spMk id="3" creationId="{3CBEABF9-2432-46F7-8AD6-3D816AEC308E}"/>
          </ac:spMkLst>
        </pc:spChg>
        <pc:spChg chg="mod">
          <ac:chgData name="Stefanie Becker" userId="2a2b6a79-e5b9-49cb-8f5a-051b2f908ec1" providerId="ADAL" clId="{C0114617-785D-4CEA-9DFF-82941A250621}" dt="2020-12-04T19:41:51.154" v="13187" actId="255"/>
          <ac:spMkLst>
            <pc:docMk/>
            <pc:sldMk cId="737685106" sldId="310"/>
            <ac:spMk id="4" creationId="{4E96CB61-F8E6-4931-B37E-5278785C6154}"/>
          </ac:spMkLst>
        </pc:spChg>
        <pc:picChg chg="add mod">
          <ac:chgData name="Stefanie Becker" userId="2a2b6a79-e5b9-49cb-8f5a-051b2f908ec1" providerId="ADAL" clId="{C0114617-785D-4CEA-9DFF-82941A250621}" dt="2020-12-04T19:44:39.745" v="13204" actId="1076"/>
          <ac:picMkLst>
            <pc:docMk/>
            <pc:sldMk cId="737685106" sldId="310"/>
            <ac:picMk id="5" creationId="{55DB4923-8FC8-4B67-BA31-D0A9B9F58A1D}"/>
          </ac:picMkLst>
        </pc:picChg>
      </pc:sldChg>
      <pc:sldChg chg="addSp delSp modSp new mod">
        <pc:chgData name="Stefanie Becker" userId="2a2b6a79-e5b9-49cb-8f5a-051b2f908ec1" providerId="ADAL" clId="{C0114617-785D-4CEA-9DFF-82941A250621}" dt="2020-12-04T19:42:32.080" v="13189" actId="255"/>
        <pc:sldMkLst>
          <pc:docMk/>
          <pc:sldMk cId="4269688215" sldId="311"/>
        </pc:sldMkLst>
        <pc:spChg chg="mod">
          <ac:chgData name="Stefanie Becker" userId="2a2b6a79-e5b9-49cb-8f5a-051b2f908ec1" providerId="ADAL" clId="{C0114617-785D-4CEA-9DFF-82941A250621}" dt="2020-12-04T18:56:24.240" v="12203" actId="108"/>
          <ac:spMkLst>
            <pc:docMk/>
            <pc:sldMk cId="4269688215" sldId="311"/>
            <ac:spMk id="2" creationId="{5F4A93CC-222E-42B4-8ADB-17B795AD34D8}"/>
          </ac:spMkLst>
        </pc:spChg>
        <pc:spChg chg="del">
          <ac:chgData name="Stefanie Becker" userId="2a2b6a79-e5b9-49cb-8f5a-051b2f908ec1" providerId="ADAL" clId="{C0114617-785D-4CEA-9DFF-82941A250621}" dt="2020-12-04T13:49:42.092" v="8822"/>
          <ac:spMkLst>
            <pc:docMk/>
            <pc:sldMk cId="4269688215" sldId="311"/>
            <ac:spMk id="3" creationId="{CFA19D69-7DC7-46FA-A49D-E1AB9440C2C3}"/>
          </ac:spMkLst>
        </pc:spChg>
        <pc:spChg chg="mod">
          <ac:chgData name="Stefanie Becker" userId="2a2b6a79-e5b9-49cb-8f5a-051b2f908ec1" providerId="ADAL" clId="{C0114617-785D-4CEA-9DFF-82941A250621}" dt="2020-12-04T19:42:32.080" v="13189" actId="255"/>
          <ac:spMkLst>
            <pc:docMk/>
            <pc:sldMk cId="4269688215" sldId="311"/>
            <ac:spMk id="4" creationId="{67D6EB00-502E-47CC-9251-B99F3EECD207}"/>
          </ac:spMkLst>
        </pc:spChg>
        <pc:picChg chg="add mod">
          <ac:chgData name="Stefanie Becker" userId="2a2b6a79-e5b9-49cb-8f5a-051b2f908ec1" providerId="ADAL" clId="{C0114617-785D-4CEA-9DFF-82941A250621}" dt="2020-12-04T19:28:02.012" v="12975" actId="1076"/>
          <ac:picMkLst>
            <pc:docMk/>
            <pc:sldMk cId="4269688215" sldId="311"/>
            <ac:picMk id="5" creationId="{40550600-EAAF-4393-B0ED-913AA3AD6ED5}"/>
          </ac:picMkLst>
        </pc:picChg>
      </pc:sldChg>
      <pc:sldChg chg="addSp delSp modSp new mod">
        <pc:chgData name="Stefanie Becker" userId="2a2b6a79-e5b9-49cb-8f5a-051b2f908ec1" providerId="ADAL" clId="{C0114617-785D-4CEA-9DFF-82941A250621}" dt="2020-12-04T20:24:00.322" v="13701" actId="20577"/>
        <pc:sldMkLst>
          <pc:docMk/>
          <pc:sldMk cId="3060058195" sldId="312"/>
        </pc:sldMkLst>
        <pc:spChg chg="mod">
          <ac:chgData name="Stefanie Becker" userId="2a2b6a79-e5b9-49cb-8f5a-051b2f908ec1" providerId="ADAL" clId="{C0114617-785D-4CEA-9DFF-82941A250621}" dt="2020-12-04T19:46:48.083" v="13208" actId="27636"/>
          <ac:spMkLst>
            <pc:docMk/>
            <pc:sldMk cId="3060058195" sldId="312"/>
            <ac:spMk id="2" creationId="{5CEC6CB4-0A12-45BB-A605-4AA4E13945FE}"/>
          </ac:spMkLst>
        </pc:spChg>
        <pc:spChg chg="del">
          <ac:chgData name="Stefanie Becker" userId="2a2b6a79-e5b9-49cb-8f5a-051b2f908ec1" providerId="ADAL" clId="{C0114617-785D-4CEA-9DFF-82941A250621}" dt="2020-12-04T13:51:17.653" v="8825"/>
          <ac:spMkLst>
            <pc:docMk/>
            <pc:sldMk cId="3060058195" sldId="312"/>
            <ac:spMk id="3" creationId="{6DF4DFA1-D978-4D93-AE4E-5FBBBF855C16}"/>
          </ac:spMkLst>
        </pc:spChg>
        <pc:spChg chg="mod">
          <ac:chgData name="Stefanie Becker" userId="2a2b6a79-e5b9-49cb-8f5a-051b2f908ec1" providerId="ADAL" clId="{C0114617-785D-4CEA-9DFF-82941A250621}" dt="2020-12-04T20:24:00.322" v="13701" actId="20577"/>
          <ac:spMkLst>
            <pc:docMk/>
            <pc:sldMk cId="3060058195" sldId="312"/>
            <ac:spMk id="4" creationId="{5F841E8E-B00D-4427-83C2-9D876B7BB1BD}"/>
          </ac:spMkLst>
        </pc:spChg>
        <pc:picChg chg="add mod">
          <ac:chgData name="Stefanie Becker" userId="2a2b6a79-e5b9-49cb-8f5a-051b2f908ec1" providerId="ADAL" clId="{C0114617-785D-4CEA-9DFF-82941A250621}" dt="2020-12-04T19:28:31.780" v="12978" actId="1076"/>
          <ac:picMkLst>
            <pc:docMk/>
            <pc:sldMk cId="3060058195" sldId="312"/>
            <ac:picMk id="5" creationId="{485C833C-E7B2-4FD1-97FB-30F990D84916}"/>
          </ac:picMkLst>
        </pc:picChg>
      </pc:sldChg>
      <pc:sldChg chg="addSp delSp modSp new mod">
        <pc:chgData name="Stefanie Becker" userId="2a2b6a79-e5b9-49cb-8f5a-051b2f908ec1" providerId="ADAL" clId="{C0114617-785D-4CEA-9DFF-82941A250621}" dt="2020-12-04T19:50:48.719" v="13398" actId="20577"/>
        <pc:sldMkLst>
          <pc:docMk/>
          <pc:sldMk cId="842889376" sldId="313"/>
        </pc:sldMkLst>
        <pc:spChg chg="mod">
          <ac:chgData name="Stefanie Becker" userId="2a2b6a79-e5b9-49cb-8f5a-051b2f908ec1" providerId="ADAL" clId="{C0114617-785D-4CEA-9DFF-82941A250621}" dt="2020-12-04T18:56:32.260" v="12205" actId="108"/>
          <ac:spMkLst>
            <pc:docMk/>
            <pc:sldMk cId="842889376" sldId="313"/>
            <ac:spMk id="2" creationId="{911592A8-2597-4E7A-8E6D-5BFD016DE160}"/>
          </ac:spMkLst>
        </pc:spChg>
        <pc:spChg chg="del">
          <ac:chgData name="Stefanie Becker" userId="2a2b6a79-e5b9-49cb-8f5a-051b2f908ec1" providerId="ADAL" clId="{C0114617-785D-4CEA-9DFF-82941A250621}" dt="2020-12-04T13:52:38.159" v="8831"/>
          <ac:spMkLst>
            <pc:docMk/>
            <pc:sldMk cId="842889376" sldId="313"/>
            <ac:spMk id="3" creationId="{807160C4-E148-4C98-8301-1F664BB9D4CC}"/>
          </ac:spMkLst>
        </pc:spChg>
        <pc:spChg chg="mod">
          <ac:chgData name="Stefanie Becker" userId="2a2b6a79-e5b9-49cb-8f5a-051b2f908ec1" providerId="ADAL" clId="{C0114617-785D-4CEA-9DFF-82941A250621}" dt="2020-12-04T19:50:48.719" v="13398" actId="20577"/>
          <ac:spMkLst>
            <pc:docMk/>
            <pc:sldMk cId="842889376" sldId="313"/>
            <ac:spMk id="4" creationId="{6B990525-84BD-4169-9D1A-1C426F412ACB}"/>
          </ac:spMkLst>
        </pc:spChg>
        <pc:spChg chg="add del mod">
          <ac:chgData name="Stefanie Becker" userId="2a2b6a79-e5b9-49cb-8f5a-051b2f908ec1" providerId="ADAL" clId="{C0114617-785D-4CEA-9DFF-82941A250621}" dt="2020-12-04T13:54:43.366" v="8833"/>
          <ac:spMkLst>
            <pc:docMk/>
            <pc:sldMk cId="842889376" sldId="313"/>
            <ac:spMk id="7" creationId="{75132BA8-0942-43F8-AF8D-02250830A4D0}"/>
          </ac:spMkLst>
        </pc:spChg>
        <pc:picChg chg="add del mod">
          <ac:chgData name="Stefanie Becker" userId="2a2b6a79-e5b9-49cb-8f5a-051b2f908ec1" providerId="ADAL" clId="{C0114617-785D-4CEA-9DFF-82941A250621}" dt="2020-12-04T13:54:41.182" v="8832" actId="478"/>
          <ac:picMkLst>
            <pc:docMk/>
            <pc:sldMk cId="842889376" sldId="313"/>
            <ac:picMk id="5" creationId="{A66CC4F2-7482-4B86-B1B6-099B0FF41AAF}"/>
          </ac:picMkLst>
        </pc:picChg>
        <pc:picChg chg="add mod">
          <ac:chgData name="Stefanie Becker" userId="2a2b6a79-e5b9-49cb-8f5a-051b2f908ec1" providerId="ADAL" clId="{C0114617-785D-4CEA-9DFF-82941A250621}" dt="2020-12-04T19:29:04.123" v="12982" actId="1076"/>
          <ac:picMkLst>
            <pc:docMk/>
            <pc:sldMk cId="842889376" sldId="313"/>
            <ac:picMk id="8" creationId="{22CD6C78-B4F3-40E5-851E-6AEE1FCCE7CD}"/>
          </ac:picMkLst>
        </pc:picChg>
      </pc:sldChg>
      <pc:sldChg chg="addSp delSp modSp new mod">
        <pc:chgData name="Stefanie Becker" userId="2a2b6a79-e5b9-49cb-8f5a-051b2f908ec1" providerId="ADAL" clId="{C0114617-785D-4CEA-9DFF-82941A250621}" dt="2020-12-04T19:08:30.176" v="12700" actId="1076"/>
        <pc:sldMkLst>
          <pc:docMk/>
          <pc:sldMk cId="2794138111" sldId="314"/>
        </pc:sldMkLst>
        <pc:spChg chg="mod">
          <ac:chgData name="Stefanie Becker" userId="2a2b6a79-e5b9-49cb-8f5a-051b2f908ec1" providerId="ADAL" clId="{C0114617-785D-4CEA-9DFF-82941A250621}" dt="2020-12-04T18:56:36.630" v="12206" actId="108"/>
          <ac:spMkLst>
            <pc:docMk/>
            <pc:sldMk cId="2794138111" sldId="314"/>
            <ac:spMk id="2" creationId="{BD127319-9DE1-4AD5-912C-C3214DE4901B}"/>
          </ac:spMkLst>
        </pc:spChg>
        <pc:spChg chg="del">
          <ac:chgData name="Stefanie Becker" userId="2a2b6a79-e5b9-49cb-8f5a-051b2f908ec1" providerId="ADAL" clId="{C0114617-785D-4CEA-9DFF-82941A250621}" dt="2020-12-04T15:24:24.139" v="10227"/>
          <ac:spMkLst>
            <pc:docMk/>
            <pc:sldMk cId="2794138111" sldId="314"/>
            <ac:spMk id="3" creationId="{DE520711-6980-43D3-976D-171DBD8A3CEA}"/>
          </ac:spMkLst>
        </pc:spChg>
        <pc:spChg chg="mod">
          <ac:chgData name="Stefanie Becker" userId="2a2b6a79-e5b9-49cb-8f5a-051b2f908ec1" providerId="ADAL" clId="{C0114617-785D-4CEA-9DFF-82941A250621}" dt="2020-12-04T16:36:34.145" v="11336" actId="20577"/>
          <ac:spMkLst>
            <pc:docMk/>
            <pc:sldMk cId="2794138111" sldId="314"/>
            <ac:spMk id="4" creationId="{7452D02E-7ECF-40BE-9FE7-3599781BD35C}"/>
          </ac:spMkLst>
        </pc:spChg>
        <pc:spChg chg="add del mod">
          <ac:chgData name="Stefanie Becker" userId="2a2b6a79-e5b9-49cb-8f5a-051b2f908ec1" providerId="ADAL" clId="{C0114617-785D-4CEA-9DFF-82941A250621}" dt="2020-12-04T15:45:38.602" v="10761"/>
          <ac:spMkLst>
            <pc:docMk/>
            <pc:sldMk cId="2794138111" sldId="314"/>
            <ac:spMk id="7" creationId="{EF617488-7A9D-4AED-90D8-228905F7DB4C}"/>
          </ac:spMkLst>
        </pc:spChg>
        <pc:picChg chg="add del mod">
          <ac:chgData name="Stefanie Becker" userId="2a2b6a79-e5b9-49cb-8f5a-051b2f908ec1" providerId="ADAL" clId="{C0114617-785D-4CEA-9DFF-82941A250621}" dt="2020-12-04T15:44:13.998" v="10760" actId="478"/>
          <ac:picMkLst>
            <pc:docMk/>
            <pc:sldMk cId="2794138111" sldId="314"/>
            <ac:picMk id="5" creationId="{97AEC9DA-9D8C-4AAE-AE16-B27AE8CD0263}"/>
          </ac:picMkLst>
        </pc:picChg>
        <pc:picChg chg="add mod">
          <ac:chgData name="Stefanie Becker" userId="2a2b6a79-e5b9-49cb-8f5a-051b2f908ec1" providerId="ADAL" clId="{C0114617-785D-4CEA-9DFF-82941A250621}" dt="2020-12-04T19:08:24.073" v="12699" actId="1076"/>
          <ac:picMkLst>
            <pc:docMk/>
            <pc:sldMk cId="2794138111" sldId="314"/>
            <ac:picMk id="8" creationId="{C47E0FF2-5912-4FE4-80B8-4ED83B80A7F6}"/>
          </ac:picMkLst>
        </pc:picChg>
        <pc:picChg chg="add mod">
          <ac:chgData name="Stefanie Becker" userId="2a2b6a79-e5b9-49cb-8f5a-051b2f908ec1" providerId="ADAL" clId="{C0114617-785D-4CEA-9DFF-82941A250621}" dt="2020-12-04T19:08:30.176" v="12700" actId="1076"/>
          <ac:picMkLst>
            <pc:docMk/>
            <pc:sldMk cId="2794138111" sldId="314"/>
            <ac:picMk id="9" creationId="{632CAF3A-AE68-475F-9039-9838BD1F412C}"/>
          </ac:picMkLst>
        </pc:picChg>
      </pc:sldChg>
      <pc:sldChg chg="modSp new del mod">
        <pc:chgData name="Stefanie Becker" userId="2a2b6a79-e5b9-49cb-8f5a-051b2f908ec1" providerId="ADAL" clId="{C0114617-785D-4CEA-9DFF-82941A250621}" dt="2020-12-04T16:10:39.096" v="11083" actId="47"/>
        <pc:sldMkLst>
          <pc:docMk/>
          <pc:sldMk cId="3873673632" sldId="315"/>
        </pc:sldMkLst>
        <pc:spChg chg="mod">
          <ac:chgData name="Stefanie Becker" userId="2a2b6a79-e5b9-49cb-8f5a-051b2f908ec1" providerId="ADAL" clId="{C0114617-785D-4CEA-9DFF-82941A250621}" dt="2020-12-04T13:56:03.310" v="8836"/>
          <ac:spMkLst>
            <pc:docMk/>
            <pc:sldMk cId="3873673632" sldId="315"/>
            <ac:spMk id="2" creationId="{49EF339C-B6D3-4147-A38C-DB6C5BC8A219}"/>
          </ac:spMkLst>
        </pc:spChg>
      </pc:sldChg>
      <pc:sldChg chg="addSp delSp modSp new mod">
        <pc:chgData name="Stefanie Becker" userId="2a2b6a79-e5b9-49cb-8f5a-051b2f908ec1" providerId="ADAL" clId="{C0114617-785D-4CEA-9DFF-82941A250621}" dt="2020-12-04T20:58:33.120" v="13711" actId="20577"/>
        <pc:sldMkLst>
          <pc:docMk/>
          <pc:sldMk cId="3491117525" sldId="316"/>
        </pc:sldMkLst>
        <pc:spChg chg="mod">
          <ac:chgData name="Stefanie Becker" userId="2a2b6a79-e5b9-49cb-8f5a-051b2f908ec1" providerId="ADAL" clId="{C0114617-785D-4CEA-9DFF-82941A250621}" dt="2020-12-04T18:56:41.846" v="12207" actId="108"/>
          <ac:spMkLst>
            <pc:docMk/>
            <pc:sldMk cId="3491117525" sldId="316"/>
            <ac:spMk id="2" creationId="{26766260-D228-4EC1-951C-380DB864AC25}"/>
          </ac:spMkLst>
        </pc:spChg>
        <pc:spChg chg="del">
          <ac:chgData name="Stefanie Becker" userId="2a2b6a79-e5b9-49cb-8f5a-051b2f908ec1" providerId="ADAL" clId="{C0114617-785D-4CEA-9DFF-82941A250621}" dt="2020-12-04T16:09:40.623" v="11079"/>
          <ac:spMkLst>
            <pc:docMk/>
            <pc:sldMk cId="3491117525" sldId="316"/>
            <ac:spMk id="3" creationId="{6F9E70E9-1E00-4B0F-A335-B100020D83E7}"/>
          </ac:spMkLst>
        </pc:spChg>
        <pc:spChg chg="mod">
          <ac:chgData name="Stefanie Becker" userId="2a2b6a79-e5b9-49cb-8f5a-051b2f908ec1" providerId="ADAL" clId="{C0114617-785D-4CEA-9DFF-82941A250621}" dt="2020-12-04T20:58:33.120" v="13711" actId="20577"/>
          <ac:spMkLst>
            <pc:docMk/>
            <pc:sldMk cId="3491117525" sldId="316"/>
            <ac:spMk id="4" creationId="{077BAD62-74F1-4D85-8D9D-C1AEED46A4E5}"/>
          </ac:spMkLst>
        </pc:spChg>
        <pc:picChg chg="add mod">
          <ac:chgData name="Stefanie Becker" userId="2a2b6a79-e5b9-49cb-8f5a-051b2f908ec1" providerId="ADAL" clId="{C0114617-785D-4CEA-9DFF-82941A250621}" dt="2020-12-04T19:09:33.519" v="12707" actId="1076"/>
          <ac:picMkLst>
            <pc:docMk/>
            <pc:sldMk cId="3491117525" sldId="316"/>
            <ac:picMk id="5" creationId="{68414C51-335B-49E8-9B8E-D6EA00475E98}"/>
          </ac:picMkLst>
        </pc:picChg>
        <pc:picChg chg="add mod">
          <ac:chgData name="Stefanie Becker" userId="2a2b6a79-e5b9-49cb-8f5a-051b2f908ec1" providerId="ADAL" clId="{C0114617-785D-4CEA-9DFF-82941A250621}" dt="2020-12-04T19:09:42.943" v="12708" actId="1076"/>
          <ac:picMkLst>
            <pc:docMk/>
            <pc:sldMk cId="3491117525" sldId="316"/>
            <ac:picMk id="6" creationId="{C6BB99C5-020E-4251-B6AB-79277C247CD1}"/>
          </ac:picMkLst>
        </pc:picChg>
      </pc:sldChg>
      <pc:sldChg chg="modSp new mod">
        <pc:chgData name="Stefanie Becker" userId="2a2b6a79-e5b9-49cb-8f5a-051b2f908ec1" providerId="ADAL" clId="{C0114617-785D-4CEA-9DFF-82941A250621}" dt="2020-12-04T20:21:05.948" v="13632" actId="20577"/>
        <pc:sldMkLst>
          <pc:docMk/>
          <pc:sldMk cId="2577980865" sldId="317"/>
        </pc:sldMkLst>
        <pc:spChg chg="mod">
          <ac:chgData name="Stefanie Becker" userId="2a2b6a79-e5b9-49cb-8f5a-051b2f908ec1" providerId="ADAL" clId="{C0114617-785D-4CEA-9DFF-82941A250621}" dt="2020-12-04T18:56:45.902" v="12208" actId="108"/>
          <ac:spMkLst>
            <pc:docMk/>
            <pc:sldMk cId="2577980865" sldId="317"/>
            <ac:spMk id="2" creationId="{95522246-E625-4D2A-AB6F-9AC77CAABF97}"/>
          </ac:spMkLst>
        </pc:spChg>
        <pc:spChg chg="mod">
          <ac:chgData name="Stefanie Becker" userId="2a2b6a79-e5b9-49cb-8f5a-051b2f908ec1" providerId="ADAL" clId="{C0114617-785D-4CEA-9DFF-82941A250621}" dt="2020-12-04T20:21:05.948" v="13632" actId="20577"/>
          <ac:spMkLst>
            <pc:docMk/>
            <pc:sldMk cId="2577980865" sldId="317"/>
            <ac:spMk id="3" creationId="{059B53E4-9F24-4408-B7B9-63BAE7C90873}"/>
          </ac:spMkLst>
        </pc:spChg>
      </pc:sldChg>
    </pc:docChg>
  </pc:docChgLst>
</pc:chgInfo>
</file>

<file path=ppt/diagrams/colors1.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88751BA-D524-4DAC-928A-E509A675EF9C}" type="doc">
      <dgm:prSet loTypeId="urn:microsoft.com/office/officeart/2005/8/layout/vList2" loCatId="list" qsTypeId="urn:microsoft.com/office/officeart/2005/8/quickstyle/simple4" qsCatId="simple" csTypeId="urn:microsoft.com/office/officeart/2005/8/colors/accent0_3" csCatId="mainScheme" phldr="1"/>
      <dgm:spPr/>
      <dgm:t>
        <a:bodyPr/>
        <a:lstStyle/>
        <a:p>
          <a:endParaRPr lang="en-US"/>
        </a:p>
      </dgm:t>
    </dgm:pt>
    <dgm:pt modelId="{32D1F5F8-924E-4EB4-9DE9-45105A0C69AF}">
      <dgm:prSet/>
      <dgm:spPr/>
      <dgm:t>
        <a:bodyPr/>
        <a:lstStyle/>
        <a:p>
          <a:r>
            <a:rPr lang="en-US" dirty="0"/>
            <a:t>Updating Vehicle Book Values</a:t>
          </a:r>
        </a:p>
      </dgm:t>
    </dgm:pt>
    <dgm:pt modelId="{10310852-E5B3-43B5-97B9-312BB0C4955B}" type="parTrans" cxnId="{5D9A4138-8D9C-4130-9D59-14A9FBB9C213}">
      <dgm:prSet/>
      <dgm:spPr/>
      <dgm:t>
        <a:bodyPr/>
        <a:lstStyle/>
        <a:p>
          <a:endParaRPr lang="en-US"/>
        </a:p>
      </dgm:t>
    </dgm:pt>
    <dgm:pt modelId="{BA78E7DC-A5A0-48CF-8037-F54CB1D882D8}" type="sibTrans" cxnId="{5D9A4138-8D9C-4130-9D59-14A9FBB9C213}">
      <dgm:prSet/>
      <dgm:spPr/>
      <dgm:t>
        <a:bodyPr/>
        <a:lstStyle/>
        <a:p>
          <a:endParaRPr lang="en-US"/>
        </a:p>
      </dgm:t>
    </dgm:pt>
    <dgm:pt modelId="{4E985FA6-6834-4A4B-81C4-5CFD27E338FF}">
      <dgm:prSet/>
      <dgm:spPr/>
      <dgm:t>
        <a:bodyPr/>
        <a:lstStyle/>
        <a:p>
          <a:r>
            <a:rPr lang="en-US" dirty="0"/>
            <a:t>Customer-Initiated Online Deal Start with Website Plug-In</a:t>
          </a:r>
        </a:p>
      </dgm:t>
    </dgm:pt>
    <dgm:pt modelId="{DF35C80D-9670-48EF-9B79-87B48541EEBD}" type="parTrans" cxnId="{16760954-50C8-4041-AFC4-83905387BE01}">
      <dgm:prSet/>
      <dgm:spPr/>
      <dgm:t>
        <a:bodyPr/>
        <a:lstStyle/>
        <a:p>
          <a:endParaRPr lang="en-US"/>
        </a:p>
      </dgm:t>
    </dgm:pt>
    <dgm:pt modelId="{E8463ACE-CFA3-4D10-BFA0-CBA6F8333C11}" type="sibTrans" cxnId="{16760954-50C8-4041-AFC4-83905387BE01}">
      <dgm:prSet/>
      <dgm:spPr/>
      <dgm:t>
        <a:bodyPr/>
        <a:lstStyle/>
        <a:p>
          <a:endParaRPr lang="en-US"/>
        </a:p>
      </dgm:t>
    </dgm:pt>
    <dgm:pt modelId="{034F49C1-63DD-413B-AB41-25D40A41383E}">
      <dgm:prSet/>
      <dgm:spPr/>
      <dgm:t>
        <a:bodyPr/>
        <a:lstStyle/>
        <a:p>
          <a:r>
            <a:rPr lang="en-US" dirty="0"/>
            <a:t>Missing Package Codes</a:t>
          </a:r>
        </a:p>
      </dgm:t>
    </dgm:pt>
    <dgm:pt modelId="{9F957705-1B63-45B5-965C-3DBD82F3AFB4}" type="sibTrans" cxnId="{F92101D7-09D9-4850-B5B9-E0DE7C69869D}">
      <dgm:prSet/>
      <dgm:spPr/>
      <dgm:t>
        <a:bodyPr/>
        <a:lstStyle/>
        <a:p>
          <a:endParaRPr lang="en-US"/>
        </a:p>
      </dgm:t>
    </dgm:pt>
    <dgm:pt modelId="{3A914000-89E8-4B80-9CB5-90BF62124FEC}" type="parTrans" cxnId="{F92101D7-09D9-4850-B5B9-E0DE7C69869D}">
      <dgm:prSet/>
      <dgm:spPr/>
      <dgm:t>
        <a:bodyPr/>
        <a:lstStyle/>
        <a:p>
          <a:endParaRPr lang="en-US"/>
        </a:p>
      </dgm:t>
    </dgm:pt>
    <dgm:pt modelId="{720E0FD4-4258-4A54-A132-3EC97D455040}">
      <dgm:prSet/>
      <dgm:spPr/>
      <dgm:t>
        <a:bodyPr/>
        <a:lstStyle/>
        <a:p>
          <a:r>
            <a:rPr lang="en-US" dirty="0"/>
            <a:t>Needed Vehicles Report</a:t>
          </a:r>
        </a:p>
      </dgm:t>
    </dgm:pt>
    <dgm:pt modelId="{F08EA059-CF3D-48E5-941E-EB70C2D74059}" type="sibTrans" cxnId="{8C186D1C-CBD7-4E92-B9DE-974E37BA8F7C}">
      <dgm:prSet/>
      <dgm:spPr/>
      <dgm:t>
        <a:bodyPr/>
        <a:lstStyle/>
        <a:p>
          <a:endParaRPr lang="en-US"/>
        </a:p>
      </dgm:t>
    </dgm:pt>
    <dgm:pt modelId="{23642C63-E997-4936-9429-D40281BBAEE2}" type="parTrans" cxnId="{8C186D1C-CBD7-4E92-B9DE-974E37BA8F7C}">
      <dgm:prSet/>
      <dgm:spPr/>
      <dgm:t>
        <a:bodyPr/>
        <a:lstStyle/>
        <a:p>
          <a:endParaRPr lang="en-US"/>
        </a:p>
      </dgm:t>
    </dgm:pt>
    <dgm:pt modelId="{94A47917-0E74-412F-B0E1-D863FF1C58E3}">
      <dgm:prSet/>
      <dgm:spPr/>
      <dgm:t>
        <a:bodyPr/>
        <a:lstStyle/>
        <a:p>
          <a:r>
            <a:rPr lang="en-US" dirty="0"/>
            <a:t>Inventory Report Builder</a:t>
          </a:r>
        </a:p>
      </dgm:t>
    </dgm:pt>
    <dgm:pt modelId="{F894B792-1E16-47E6-8D94-4755A2ABA82F}" type="sibTrans" cxnId="{0E8A4D0D-0F4F-4AB7-8501-31C89C92AAF0}">
      <dgm:prSet/>
      <dgm:spPr/>
      <dgm:t>
        <a:bodyPr/>
        <a:lstStyle/>
        <a:p>
          <a:endParaRPr lang="en-US"/>
        </a:p>
      </dgm:t>
    </dgm:pt>
    <dgm:pt modelId="{C5AA0942-78C7-4BAD-AD7B-6A5A1A09583B}" type="parTrans" cxnId="{0E8A4D0D-0F4F-4AB7-8501-31C89C92AAF0}">
      <dgm:prSet/>
      <dgm:spPr/>
      <dgm:t>
        <a:bodyPr/>
        <a:lstStyle/>
        <a:p>
          <a:endParaRPr lang="en-US"/>
        </a:p>
      </dgm:t>
    </dgm:pt>
    <dgm:pt modelId="{DE281944-C5AD-4E04-BA3B-FAE719ABB3B0}" type="pres">
      <dgm:prSet presAssocID="{C88751BA-D524-4DAC-928A-E509A675EF9C}" presName="linear" presStyleCnt="0">
        <dgm:presLayoutVars>
          <dgm:animLvl val="lvl"/>
          <dgm:resizeHandles val="exact"/>
        </dgm:presLayoutVars>
      </dgm:prSet>
      <dgm:spPr/>
    </dgm:pt>
    <dgm:pt modelId="{DF374F09-5B3E-4985-B057-B749D3A92B82}" type="pres">
      <dgm:prSet presAssocID="{32D1F5F8-924E-4EB4-9DE9-45105A0C69AF}" presName="parentText" presStyleLbl="node1" presStyleIdx="0" presStyleCnt="5" custLinFactNeighborX="-38" custLinFactNeighborY="-10506">
        <dgm:presLayoutVars>
          <dgm:chMax val="0"/>
          <dgm:bulletEnabled val="1"/>
        </dgm:presLayoutVars>
      </dgm:prSet>
      <dgm:spPr/>
    </dgm:pt>
    <dgm:pt modelId="{A8ED4CE7-E6C7-4317-BAAF-B05F6400739B}" type="pres">
      <dgm:prSet presAssocID="{BA78E7DC-A5A0-48CF-8037-F54CB1D882D8}" presName="spacer" presStyleCnt="0"/>
      <dgm:spPr/>
    </dgm:pt>
    <dgm:pt modelId="{AD447135-42C8-4FAA-994C-C39D6DD3008E}" type="pres">
      <dgm:prSet presAssocID="{94A47917-0E74-412F-B0E1-D863FF1C58E3}" presName="parentText" presStyleLbl="node1" presStyleIdx="1" presStyleCnt="5" custLinFactNeighborX="-38" custLinFactNeighborY="-27095">
        <dgm:presLayoutVars>
          <dgm:chMax val="0"/>
          <dgm:bulletEnabled val="1"/>
        </dgm:presLayoutVars>
      </dgm:prSet>
      <dgm:spPr/>
    </dgm:pt>
    <dgm:pt modelId="{8EC80FBE-C105-4578-BAAE-4E39BBF742AA}" type="pres">
      <dgm:prSet presAssocID="{F894B792-1E16-47E6-8D94-4755A2ABA82F}" presName="spacer" presStyleCnt="0"/>
      <dgm:spPr/>
    </dgm:pt>
    <dgm:pt modelId="{35D376C8-F020-42D2-96EE-43EB10004A8F}" type="pres">
      <dgm:prSet presAssocID="{720E0FD4-4258-4A54-A132-3EC97D455040}" presName="parentText" presStyleLbl="node1" presStyleIdx="2" presStyleCnt="5" custLinFactNeighborX="-38" custLinFactNeighborY="-11812">
        <dgm:presLayoutVars>
          <dgm:chMax val="0"/>
          <dgm:bulletEnabled val="1"/>
        </dgm:presLayoutVars>
      </dgm:prSet>
      <dgm:spPr/>
    </dgm:pt>
    <dgm:pt modelId="{AC99FF3B-1572-4338-9C6A-DBF52929AB56}" type="pres">
      <dgm:prSet presAssocID="{F08EA059-CF3D-48E5-941E-EB70C2D74059}" presName="spacer" presStyleCnt="0"/>
      <dgm:spPr/>
    </dgm:pt>
    <dgm:pt modelId="{B2E819C4-4F56-4506-88B5-B83C7F76B097}" type="pres">
      <dgm:prSet presAssocID="{034F49C1-63DD-413B-AB41-25D40A41383E}" presName="parentText" presStyleLbl="node1" presStyleIdx="3" presStyleCnt="5" custLinFactNeighborX="-19991" custLinFactNeighborY="-10362">
        <dgm:presLayoutVars>
          <dgm:chMax val="0"/>
          <dgm:bulletEnabled val="1"/>
        </dgm:presLayoutVars>
      </dgm:prSet>
      <dgm:spPr/>
    </dgm:pt>
    <dgm:pt modelId="{1F760E79-CF41-43DD-9B52-F84AE85EDFFF}" type="pres">
      <dgm:prSet presAssocID="{9F957705-1B63-45B5-965C-3DBD82F3AFB4}" presName="spacer" presStyleCnt="0"/>
      <dgm:spPr/>
    </dgm:pt>
    <dgm:pt modelId="{11C9CE42-9449-42FD-A673-AE308E381CB2}" type="pres">
      <dgm:prSet presAssocID="{4E985FA6-6834-4A4B-81C4-5CFD27E338FF}" presName="parentText" presStyleLbl="node1" presStyleIdx="4" presStyleCnt="5">
        <dgm:presLayoutVars>
          <dgm:chMax val="0"/>
          <dgm:bulletEnabled val="1"/>
        </dgm:presLayoutVars>
      </dgm:prSet>
      <dgm:spPr/>
    </dgm:pt>
  </dgm:ptLst>
  <dgm:cxnLst>
    <dgm:cxn modelId="{9E36C106-4378-486E-860B-7F14EDEE760B}" type="presOf" srcId="{720E0FD4-4258-4A54-A132-3EC97D455040}" destId="{35D376C8-F020-42D2-96EE-43EB10004A8F}" srcOrd="0" destOrd="0" presId="urn:microsoft.com/office/officeart/2005/8/layout/vList2"/>
    <dgm:cxn modelId="{1A572A0B-413D-4143-B039-812555006F33}" type="presOf" srcId="{C88751BA-D524-4DAC-928A-E509A675EF9C}" destId="{DE281944-C5AD-4E04-BA3B-FAE719ABB3B0}" srcOrd="0" destOrd="0" presId="urn:microsoft.com/office/officeart/2005/8/layout/vList2"/>
    <dgm:cxn modelId="{6E9FA80C-ECA1-46FE-9392-07F013648975}" type="presOf" srcId="{4E985FA6-6834-4A4B-81C4-5CFD27E338FF}" destId="{11C9CE42-9449-42FD-A673-AE308E381CB2}" srcOrd="0" destOrd="0" presId="urn:microsoft.com/office/officeart/2005/8/layout/vList2"/>
    <dgm:cxn modelId="{0E8A4D0D-0F4F-4AB7-8501-31C89C92AAF0}" srcId="{C88751BA-D524-4DAC-928A-E509A675EF9C}" destId="{94A47917-0E74-412F-B0E1-D863FF1C58E3}" srcOrd="1" destOrd="0" parTransId="{C5AA0942-78C7-4BAD-AD7B-6A5A1A09583B}" sibTransId="{F894B792-1E16-47E6-8D94-4755A2ABA82F}"/>
    <dgm:cxn modelId="{8C186D1C-CBD7-4E92-B9DE-974E37BA8F7C}" srcId="{C88751BA-D524-4DAC-928A-E509A675EF9C}" destId="{720E0FD4-4258-4A54-A132-3EC97D455040}" srcOrd="2" destOrd="0" parTransId="{23642C63-E997-4936-9429-D40281BBAEE2}" sibTransId="{F08EA059-CF3D-48E5-941E-EB70C2D74059}"/>
    <dgm:cxn modelId="{5D9A4138-8D9C-4130-9D59-14A9FBB9C213}" srcId="{C88751BA-D524-4DAC-928A-E509A675EF9C}" destId="{32D1F5F8-924E-4EB4-9DE9-45105A0C69AF}" srcOrd="0" destOrd="0" parTransId="{10310852-E5B3-43B5-97B9-312BB0C4955B}" sibTransId="{BA78E7DC-A5A0-48CF-8037-F54CB1D882D8}"/>
    <dgm:cxn modelId="{6B63A83F-C329-498E-9F4E-9829D706932C}" type="presOf" srcId="{94A47917-0E74-412F-B0E1-D863FF1C58E3}" destId="{AD447135-42C8-4FAA-994C-C39D6DD3008E}" srcOrd="0" destOrd="0" presId="urn:microsoft.com/office/officeart/2005/8/layout/vList2"/>
    <dgm:cxn modelId="{16760954-50C8-4041-AFC4-83905387BE01}" srcId="{C88751BA-D524-4DAC-928A-E509A675EF9C}" destId="{4E985FA6-6834-4A4B-81C4-5CFD27E338FF}" srcOrd="4" destOrd="0" parTransId="{DF35C80D-9670-48EF-9B79-87B48541EEBD}" sibTransId="{E8463ACE-CFA3-4D10-BFA0-CBA6F8333C11}"/>
    <dgm:cxn modelId="{C2231576-F380-446B-8A0A-92671BE2D836}" type="presOf" srcId="{034F49C1-63DD-413B-AB41-25D40A41383E}" destId="{B2E819C4-4F56-4506-88B5-B83C7F76B097}" srcOrd="0" destOrd="0" presId="urn:microsoft.com/office/officeart/2005/8/layout/vList2"/>
    <dgm:cxn modelId="{728FFD7C-7CFB-40B3-82E8-773FA0197F22}" type="presOf" srcId="{32D1F5F8-924E-4EB4-9DE9-45105A0C69AF}" destId="{DF374F09-5B3E-4985-B057-B749D3A92B82}" srcOrd="0" destOrd="0" presId="urn:microsoft.com/office/officeart/2005/8/layout/vList2"/>
    <dgm:cxn modelId="{F92101D7-09D9-4850-B5B9-E0DE7C69869D}" srcId="{C88751BA-D524-4DAC-928A-E509A675EF9C}" destId="{034F49C1-63DD-413B-AB41-25D40A41383E}" srcOrd="3" destOrd="0" parTransId="{3A914000-89E8-4B80-9CB5-90BF62124FEC}" sibTransId="{9F957705-1B63-45B5-965C-3DBD82F3AFB4}"/>
    <dgm:cxn modelId="{BE6224FF-E983-4C5E-A8C8-0B7DDF96643A}" type="presParOf" srcId="{DE281944-C5AD-4E04-BA3B-FAE719ABB3B0}" destId="{DF374F09-5B3E-4985-B057-B749D3A92B82}" srcOrd="0" destOrd="0" presId="urn:microsoft.com/office/officeart/2005/8/layout/vList2"/>
    <dgm:cxn modelId="{14C0A2E1-C0B5-4C51-A123-66B2FF0D3DF1}" type="presParOf" srcId="{DE281944-C5AD-4E04-BA3B-FAE719ABB3B0}" destId="{A8ED4CE7-E6C7-4317-BAAF-B05F6400739B}" srcOrd="1" destOrd="0" presId="urn:microsoft.com/office/officeart/2005/8/layout/vList2"/>
    <dgm:cxn modelId="{617533FD-9A96-413C-B67F-AFC25C63CF57}" type="presParOf" srcId="{DE281944-C5AD-4E04-BA3B-FAE719ABB3B0}" destId="{AD447135-42C8-4FAA-994C-C39D6DD3008E}" srcOrd="2" destOrd="0" presId="urn:microsoft.com/office/officeart/2005/8/layout/vList2"/>
    <dgm:cxn modelId="{BACFA74D-8CEB-439B-806F-BF1154AFC502}" type="presParOf" srcId="{DE281944-C5AD-4E04-BA3B-FAE719ABB3B0}" destId="{8EC80FBE-C105-4578-BAAE-4E39BBF742AA}" srcOrd="3" destOrd="0" presId="urn:microsoft.com/office/officeart/2005/8/layout/vList2"/>
    <dgm:cxn modelId="{AC3FA93A-4319-424F-8861-36627B441987}" type="presParOf" srcId="{DE281944-C5AD-4E04-BA3B-FAE719ABB3B0}" destId="{35D376C8-F020-42D2-96EE-43EB10004A8F}" srcOrd="4" destOrd="0" presId="urn:microsoft.com/office/officeart/2005/8/layout/vList2"/>
    <dgm:cxn modelId="{B150533D-E248-4B3A-A032-E05B218378F5}" type="presParOf" srcId="{DE281944-C5AD-4E04-BA3B-FAE719ABB3B0}" destId="{AC99FF3B-1572-4338-9C6A-DBF52929AB56}" srcOrd="5" destOrd="0" presId="urn:microsoft.com/office/officeart/2005/8/layout/vList2"/>
    <dgm:cxn modelId="{AD1E4473-9248-44B3-B921-FE1C3932B837}" type="presParOf" srcId="{DE281944-C5AD-4E04-BA3B-FAE719ABB3B0}" destId="{B2E819C4-4F56-4506-88B5-B83C7F76B097}" srcOrd="6" destOrd="0" presId="urn:microsoft.com/office/officeart/2005/8/layout/vList2"/>
    <dgm:cxn modelId="{2F792625-B590-4456-9086-2A6AFA860C95}" type="presParOf" srcId="{DE281944-C5AD-4E04-BA3B-FAE719ABB3B0}" destId="{1F760E79-CF41-43DD-9B52-F84AE85EDFFF}" srcOrd="7" destOrd="0" presId="urn:microsoft.com/office/officeart/2005/8/layout/vList2"/>
    <dgm:cxn modelId="{DCAD96FB-D737-4649-BBF5-1067FE33C56A}" type="presParOf" srcId="{DE281944-C5AD-4E04-BA3B-FAE719ABB3B0}" destId="{11C9CE42-9449-42FD-A673-AE308E381CB2}" srcOrd="8"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F374F09-5B3E-4985-B057-B749D3A92B82}">
      <dsp:nvSpPr>
        <dsp:cNvPr id="0" name=""/>
        <dsp:cNvSpPr/>
      </dsp:nvSpPr>
      <dsp:spPr>
        <a:xfrm>
          <a:off x="0" y="425967"/>
          <a:ext cx="7509626" cy="575639"/>
        </a:xfrm>
        <a:prstGeom prst="roundRect">
          <a:avLst/>
        </a:prstGeom>
        <a:solidFill>
          <a:schemeClr val="dk2">
            <a:hueOff val="0"/>
            <a:satOff val="0"/>
            <a:lumOff val="0"/>
            <a:alphaOff val="0"/>
          </a:schemeClr>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US" sz="2400" kern="1200" dirty="0"/>
            <a:t>Updating Vehicle Book Values</a:t>
          </a:r>
        </a:p>
      </dsp:txBody>
      <dsp:txXfrm>
        <a:off x="28100" y="454067"/>
        <a:ext cx="7453426" cy="519439"/>
      </dsp:txXfrm>
    </dsp:sp>
    <dsp:sp modelId="{AD447135-42C8-4FAA-994C-C39D6DD3008E}">
      <dsp:nvSpPr>
        <dsp:cNvPr id="0" name=""/>
        <dsp:cNvSpPr/>
      </dsp:nvSpPr>
      <dsp:spPr>
        <a:xfrm>
          <a:off x="0" y="1059260"/>
          <a:ext cx="7509626" cy="575639"/>
        </a:xfrm>
        <a:prstGeom prst="roundRect">
          <a:avLst/>
        </a:prstGeom>
        <a:solidFill>
          <a:schemeClr val="dk2">
            <a:hueOff val="0"/>
            <a:satOff val="0"/>
            <a:lumOff val="0"/>
            <a:alphaOff val="0"/>
          </a:schemeClr>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US" sz="2400" kern="1200" dirty="0"/>
            <a:t>Inventory Report Builder</a:t>
          </a:r>
        </a:p>
      </dsp:txBody>
      <dsp:txXfrm>
        <a:off x="28100" y="1087360"/>
        <a:ext cx="7453426" cy="519439"/>
      </dsp:txXfrm>
    </dsp:sp>
    <dsp:sp modelId="{35D376C8-F020-42D2-96EE-43EB10004A8F}">
      <dsp:nvSpPr>
        <dsp:cNvPr id="0" name=""/>
        <dsp:cNvSpPr/>
      </dsp:nvSpPr>
      <dsp:spPr>
        <a:xfrm>
          <a:off x="0" y="1714584"/>
          <a:ext cx="7509626" cy="575639"/>
        </a:xfrm>
        <a:prstGeom prst="roundRect">
          <a:avLst/>
        </a:prstGeom>
        <a:solidFill>
          <a:schemeClr val="dk2">
            <a:hueOff val="0"/>
            <a:satOff val="0"/>
            <a:lumOff val="0"/>
            <a:alphaOff val="0"/>
          </a:schemeClr>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US" sz="2400" kern="1200" dirty="0"/>
            <a:t>Needed Vehicles Report</a:t>
          </a:r>
        </a:p>
      </dsp:txBody>
      <dsp:txXfrm>
        <a:off x="28100" y="1742684"/>
        <a:ext cx="7453426" cy="519439"/>
      </dsp:txXfrm>
    </dsp:sp>
    <dsp:sp modelId="{B2E819C4-4F56-4506-88B5-B83C7F76B097}">
      <dsp:nvSpPr>
        <dsp:cNvPr id="0" name=""/>
        <dsp:cNvSpPr/>
      </dsp:nvSpPr>
      <dsp:spPr>
        <a:xfrm>
          <a:off x="0" y="2360346"/>
          <a:ext cx="7509626" cy="575639"/>
        </a:xfrm>
        <a:prstGeom prst="roundRect">
          <a:avLst/>
        </a:prstGeom>
        <a:solidFill>
          <a:schemeClr val="dk2">
            <a:hueOff val="0"/>
            <a:satOff val="0"/>
            <a:lumOff val="0"/>
            <a:alphaOff val="0"/>
          </a:schemeClr>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US" sz="2400" kern="1200" dirty="0"/>
            <a:t>Missing Package Codes</a:t>
          </a:r>
        </a:p>
      </dsp:txBody>
      <dsp:txXfrm>
        <a:off x="28100" y="2388446"/>
        <a:ext cx="7453426" cy="519439"/>
      </dsp:txXfrm>
    </dsp:sp>
    <dsp:sp modelId="{11C9CE42-9449-42FD-A673-AE308E381CB2}">
      <dsp:nvSpPr>
        <dsp:cNvPr id="0" name=""/>
        <dsp:cNvSpPr/>
      </dsp:nvSpPr>
      <dsp:spPr>
        <a:xfrm>
          <a:off x="0" y="3012268"/>
          <a:ext cx="7509626" cy="575639"/>
        </a:xfrm>
        <a:prstGeom prst="roundRect">
          <a:avLst/>
        </a:prstGeom>
        <a:solidFill>
          <a:schemeClr val="dk2">
            <a:hueOff val="0"/>
            <a:satOff val="0"/>
            <a:lumOff val="0"/>
            <a:alphaOff val="0"/>
          </a:schemeClr>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US" sz="2400" kern="1200" dirty="0"/>
            <a:t>Customer-Initiated Online Deal Start with Website Plug-In</a:t>
          </a:r>
        </a:p>
      </dsp:txBody>
      <dsp:txXfrm>
        <a:off x="28100" y="3040368"/>
        <a:ext cx="7453426" cy="519439"/>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0" y="761999"/>
            <a:ext cx="9141619" cy="533400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9270263" y="761999"/>
            <a:ext cx="2925318" cy="5334001"/>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69848" y="1298448"/>
            <a:ext cx="7315200" cy="3255264"/>
          </a:xfrm>
        </p:spPr>
        <p:txBody>
          <a:bodyPr anchor="b">
            <a:normAutofit/>
          </a:bodyPr>
          <a:lstStyle>
            <a:lvl1pPr algn="l">
              <a:defRPr sz="5900" spc="-100" baseline="0">
                <a:solidFill>
                  <a:srgbClr val="FFFFFF"/>
                </a:solidFill>
              </a:defRPr>
            </a:lvl1pPr>
          </a:lstStyle>
          <a:p>
            <a:r>
              <a:rPr lang="en-US"/>
              <a:t>Click to edit Master title style</a:t>
            </a:r>
            <a:endParaRPr lang="en-US" dirty="0"/>
          </a:p>
        </p:txBody>
      </p:sp>
      <p:sp>
        <p:nvSpPr>
          <p:cNvPr id="3" name="Subtitle 2"/>
          <p:cNvSpPr>
            <a:spLocks noGrp="1"/>
          </p:cNvSpPr>
          <p:nvPr>
            <p:ph type="subTitle" idx="1"/>
          </p:nvPr>
        </p:nvSpPr>
        <p:spPr>
          <a:xfrm>
            <a:off x="1100015" y="4670246"/>
            <a:ext cx="7315200" cy="914400"/>
          </a:xfrm>
        </p:spPr>
        <p:txBody>
          <a:bodyPr anchor="t">
            <a:normAutofit/>
          </a:bodyPr>
          <a:lstStyle>
            <a:lvl1pPr marL="0" indent="0" algn="l">
              <a:buNone/>
              <a:defRPr sz="2200" cap="none" spc="0" baseline="0">
                <a:solidFill>
                  <a:schemeClr val="accent1">
                    <a:lumMod val="20000"/>
                    <a:lumOff val="80000"/>
                  </a:schemeClr>
                </a:solidFill>
              </a:defRPr>
            </a:lvl1pPr>
            <a:lvl2pPr marL="457200" indent="0" algn="ctr">
              <a:buNone/>
              <a:defRPr sz="2200"/>
            </a:lvl2pPr>
            <a:lvl3pPr marL="914400" indent="0" algn="ctr">
              <a:buNone/>
              <a:defRPr sz="22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5586B75A-687E-405C-8A0B-8D00578BA2C3}" type="datetimeFigureOut">
              <a:rPr lang="en-US" dirty="0"/>
              <a:pPr/>
              <a:t>12/3/2020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5586B75A-687E-405C-8A0B-8D00578BA2C3}" type="datetimeFigureOut">
              <a:rPr lang="en-US" dirty="0"/>
              <a:pPr/>
              <a:t>12/3/2020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381000" y="990600"/>
            <a:ext cx="2819400" cy="495300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3867912" y="868680"/>
            <a:ext cx="7315200" cy="5120640"/>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5586B75A-687E-405C-8A0B-8D00578BA2C3}" type="datetimeFigureOut">
              <a:rPr lang="en-US" dirty="0"/>
              <a:pPr/>
              <a:t>12/3/2020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dirty="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586B75A-687E-405C-8A0B-8D00578BA2C3}" type="datetimeFigureOut">
              <a:rPr lang="en-US" dirty="0"/>
              <a:pPr/>
              <a:t>12/3/2020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3867912" y="1298448"/>
            <a:ext cx="7315200" cy="3255264"/>
          </a:xfrm>
        </p:spPr>
        <p:txBody>
          <a:bodyPr anchor="b">
            <a:normAutofit/>
          </a:bodyPr>
          <a:lstStyle>
            <a:lvl1pPr>
              <a:defRPr sz="5900" b="0" spc="-100" baseline="0">
                <a:solidFill>
                  <a:schemeClr val="tx1">
                    <a:lumMod val="65000"/>
                    <a:lumOff val="3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3886200" y="4672584"/>
            <a:ext cx="7315200" cy="914400"/>
          </a:xfrm>
        </p:spPr>
        <p:txBody>
          <a:bodyPr anchor="t">
            <a:normAutofit/>
          </a:bodyPr>
          <a:lstStyle>
            <a:lvl1pPr marL="0" indent="0">
              <a:buNone/>
              <a:defRPr sz="2200" cap="none" spc="0" baseline="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586B75A-687E-405C-8A0B-8D00578BA2C3}" type="datetimeFigureOut">
              <a:rPr lang="en-US" dirty="0"/>
              <a:pPr/>
              <a:t>12/3/2020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3867912" y="868680"/>
            <a:ext cx="3474720" cy="512064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7818120" y="868680"/>
            <a:ext cx="3474720" cy="512064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Date Placeholder 7"/>
          <p:cNvSpPr>
            <a:spLocks noGrp="1"/>
          </p:cNvSpPr>
          <p:nvPr>
            <p:ph type="dt" sz="half" idx="10"/>
          </p:nvPr>
        </p:nvSpPr>
        <p:spPr/>
        <p:txBody>
          <a:bodyPr/>
          <a:lstStyle/>
          <a:p>
            <a:fld id="{5586B75A-687E-405C-8A0B-8D00578BA2C3}" type="datetimeFigureOut">
              <a:rPr lang="en-US" dirty="0"/>
              <a:pPr/>
              <a:t>12/3/2020</a:t>
            </a:fld>
            <a:endParaRPr lang="en-US" dirty="0"/>
          </a:p>
        </p:txBody>
      </p:sp>
      <p:sp>
        <p:nvSpPr>
          <p:cNvPr id="9" name="Footer Placeholder 8"/>
          <p:cNvSpPr>
            <a:spLocks noGrp="1"/>
          </p:cNvSpPr>
          <p:nvPr>
            <p:ph type="ftr" sz="quarter" idx="11"/>
          </p:nvPr>
        </p:nvSpPr>
        <p:spPr/>
        <p:txBody>
          <a:bodyPr/>
          <a:lstStyle/>
          <a:p>
            <a:endParaRPr lang="en-US" dirty="0"/>
          </a:p>
        </p:txBody>
      </p:sp>
      <p:sp>
        <p:nvSpPr>
          <p:cNvPr id="10" name="Slide Number Placeholder 9"/>
          <p:cNvSpPr>
            <a:spLocks noGrp="1"/>
          </p:cNvSpPr>
          <p:nvPr>
            <p:ph type="sldNum" sz="quarter" idx="12"/>
          </p:nvPr>
        </p:nvSpPr>
        <p:spPr/>
        <p:txBody>
          <a:bodyPr/>
          <a:lstStyle/>
          <a:p>
            <a:fld id="{4FAB73BC-B049-4115-A692-8D63A059BFB8}" type="slidenum">
              <a:rPr lang="en-US" dirty="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3867912" y="1023586"/>
            <a:ext cx="3474720" cy="807720"/>
          </a:xfrm>
        </p:spPr>
        <p:txBody>
          <a:bodyPr anchor="b">
            <a:normAutofit/>
          </a:bodyPr>
          <a:lstStyle>
            <a:lvl1pPr marL="0" indent="0">
              <a:spcBef>
                <a:spcPts val="0"/>
              </a:spcBef>
              <a:buNone/>
              <a:defRPr sz="2000" b="1">
                <a:solidFill>
                  <a:schemeClr val="tx1">
                    <a:lumMod val="65000"/>
                    <a:lumOff val="3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3867912" y="1930936"/>
            <a:ext cx="3474720" cy="402336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7818463" y="1023586"/>
            <a:ext cx="3474720" cy="813171"/>
          </a:xfrm>
        </p:spPr>
        <p:txBody>
          <a:bodyPr anchor="b">
            <a:normAutofit/>
          </a:bodyPr>
          <a:lstStyle>
            <a:lvl1pPr marL="0" indent="0">
              <a:spcBef>
                <a:spcPts val="0"/>
              </a:spcBef>
              <a:buNone/>
              <a:defRPr sz="2000" b="1">
                <a:solidFill>
                  <a:schemeClr val="tx1">
                    <a:lumMod val="65000"/>
                    <a:lumOff val="3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7818463" y="1930936"/>
            <a:ext cx="3474720" cy="402336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Date Placeholder 1"/>
          <p:cNvSpPr>
            <a:spLocks noGrp="1"/>
          </p:cNvSpPr>
          <p:nvPr>
            <p:ph type="dt" sz="half" idx="10"/>
          </p:nvPr>
        </p:nvSpPr>
        <p:spPr/>
        <p:txBody>
          <a:bodyPr/>
          <a:lstStyle/>
          <a:p>
            <a:fld id="{5586B75A-687E-405C-8A0B-8D00578BA2C3}" type="datetimeFigureOut">
              <a:rPr lang="en-US" dirty="0"/>
              <a:pPr/>
              <a:t>12/3/2020</a:t>
            </a:fld>
            <a:endParaRPr lang="en-US" dirty="0"/>
          </a:p>
        </p:txBody>
      </p:sp>
      <p:sp>
        <p:nvSpPr>
          <p:cNvPr id="11" name="Footer Placeholder 10"/>
          <p:cNvSpPr>
            <a:spLocks noGrp="1"/>
          </p:cNvSpPr>
          <p:nvPr>
            <p:ph type="ftr" sz="quarter" idx="11"/>
          </p:nvPr>
        </p:nvSpPr>
        <p:spPr/>
        <p:txBody>
          <a:bodyPr/>
          <a:lstStyle/>
          <a:p>
            <a:endParaRPr lang="en-US" dirty="0"/>
          </a:p>
        </p:txBody>
      </p:sp>
      <p:sp>
        <p:nvSpPr>
          <p:cNvPr id="12" name="Slide Number Placeholder 11"/>
          <p:cNvSpPr>
            <a:spLocks noGrp="1"/>
          </p:cNvSpPr>
          <p:nvPr>
            <p:ph type="sldNum" sz="quarter" idx="12"/>
          </p:nvPr>
        </p:nvSpPr>
        <p:spPr/>
        <p:txBody>
          <a:bodyPr/>
          <a:lstStyle/>
          <a:p>
            <a:fld id="{4FAB73BC-B049-4115-A692-8D63A059BFB8}" type="slidenum">
              <a:rPr lang="en-US" dirty="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a:t>Click to edit Master title style</a:t>
            </a:r>
            <a:endParaRPr lang="en-US" dirty="0"/>
          </a:p>
        </p:txBody>
      </p:sp>
      <p:sp>
        <p:nvSpPr>
          <p:cNvPr id="2" name="Date Placeholder 1"/>
          <p:cNvSpPr>
            <a:spLocks noGrp="1"/>
          </p:cNvSpPr>
          <p:nvPr>
            <p:ph type="dt" sz="half" idx="10"/>
          </p:nvPr>
        </p:nvSpPr>
        <p:spPr/>
        <p:txBody>
          <a:bodyPr/>
          <a:lstStyle/>
          <a:p>
            <a:fld id="{5586B75A-687E-405C-8A0B-8D00578BA2C3}" type="datetimeFigureOut">
              <a:rPr lang="en-US" dirty="0"/>
              <a:pPr/>
              <a:t>12/3/2020</a:t>
            </a:fld>
            <a:endParaRPr lang="en-US" dirty="0"/>
          </a:p>
        </p:txBody>
      </p:sp>
      <p:sp>
        <p:nvSpPr>
          <p:cNvPr id="7" name="Footer Placeholder 6"/>
          <p:cNvSpPr>
            <a:spLocks noGrp="1"/>
          </p:cNvSpPr>
          <p:nvPr>
            <p:ph type="ftr" sz="quarter" idx="11"/>
          </p:nvPr>
        </p:nvSpPr>
        <p:spPr/>
        <p:txBody>
          <a:bodyPr/>
          <a:lstStyle/>
          <a:p>
            <a:endParaRPr lang="en-US" dirty="0"/>
          </a:p>
        </p:txBody>
      </p:sp>
      <p:sp>
        <p:nvSpPr>
          <p:cNvPr id="8" name="Slide Number Placeholder 7"/>
          <p:cNvSpPr>
            <a:spLocks noGrp="1"/>
          </p:cNvSpPr>
          <p:nvPr>
            <p:ph type="sldNum" sz="quarter" idx="12"/>
          </p:nvPr>
        </p:nvSpPr>
        <p:spPr/>
        <p:txBody>
          <a:bodyPr/>
          <a:lstStyle/>
          <a:p>
            <a:fld id="{4FAB73BC-B049-4115-A692-8D63A059BFB8}" type="slidenum">
              <a:rPr lang="en-US" dirty="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5586B75A-687E-405C-8A0B-8D00578BA2C3}" type="datetimeFigureOut">
              <a:rPr lang="en-US" dirty="0"/>
              <a:pPr/>
              <a:t>12/3/2020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6032" y="1143000"/>
            <a:ext cx="2834640" cy="2377440"/>
          </a:xfrm>
        </p:spPr>
        <p:txBody>
          <a:bodyPr anchor="b">
            <a:normAutofit/>
          </a:bodyPr>
          <a:lstStyle>
            <a:lvl1pPr>
              <a:defRPr sz="3200" b="0" baseline="0"/>
            </a:lvl1pPr>
          </a:lstStyle>
          <a:p>
            <a:r>
              <a:rPr lang="en-US"/>
              <a:t>Click to edit Master title style</a:t>
            </a:r>
            <a:endParaRPr lang="en-US" dirty="0"/>
          </a:p>
        </p:txBody>
      </p:sp>
      <p:sp>
        <p:nvSpPr>
          <p:cNvPr id="3" name="Content Placeholder 2"/>
          <p:cNvSpPr>
            <a:spLocks noGrp="1"/>
          </p:cNvSpPr>
          <p:nvPr>
            <p:ph idx="1"/>
          </p:nvPr>
        </p:nvSpPr>
        <p:spPr>
          <a:xfrm>
            <a:off x="3867912" y="868680"/>
            <a:ext cx="7315200" cy="512064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256032" y="3494176"/>
            <a:ext cx="2834640" cy="2321990"/>
          </a:xfrm>
        </p:spPr>
        <p:txBody>
          <a:bodyPr anchor="t">
            <a:normAutofit/>
          </a:bodyPr>
          <a:lstStyle>
            <a:lvl1pPr marL="0" indent="0">
              <a:lnSpc>
                <a:spcPct val="100000"/>
              </a:lnSpc>
              <a:buNone/>
              <a:defRPr sz="14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8" name="Date Placeholder 7"/>
          <p:cNvSpPr>
            <a:spLocks noGrp="1"/>
          </p:cNvSpPr>
          <p:nvPr>
            <p:ph type="dt" sz="half" idx="10"/>
          </p:nvPr>
        </p:nvSpPr>
        <p:spPr/>
        <p:txBody>
          <a:bodyPr/>
          <a:lstStyle/>
          <a:p>
            <a:fld id="{5586B75A-687E-405C-8A0B-8D00578BA2C3}" type="datetimeFigureOut">
              <a:rPr lang="en-US" dirty="0"/>
              <a:pPr/>
              <a:t>12/3/2020</a:t>
            </a:fld>
            <a:endParaRPr lang="en-US" dirty="0"/>
          </a:p>
        </p:txBody>
      </p:sp>
      <p:sp>
        <p:nvSpPr>
          <p:cNvPr id="9" name="Footer Placeholder 8"/>
          <p:cNvSpPr>
            <a:spLocks noGrp="1"/>
          </p:cNvSpPr>
          <p:nvPr>
            <p:ph type="ftr" sz="quarter" idx="11"/>
          </p:nvPr>
        </p:nvSpPr>
        <p:spPr/>
        <p:txBody>
          <a:bodyPr/>
          <a:lstStyle/>
          <a:p>
            <a:endParaRPr lang="en-US" dirty="0"/>
          </a:p>
        </p:txBody>
      </p:sp>
      <p:sp>
        <p:nvSpPr>
          <p:cNvPr id="10" name="Slide Number Placeholder 9"/>
          <p:cNvSpPr>
            <a:spLocks noGrp="1"/>
          </p:cNvSpPr>
          <p:nvPr>
            <p:ph type="sldNum" sz="quarter" idx="12"/>
          </p:nvPr>
        </p:nvSpPr>
        <p:spPr/>
        <p:txBody>
          <a:bodyPr/>
          <a:lstStyle/>
          <a:p>
            <a:fld id="{4FAB73BC-B049-4115-A692-8D63A059BFB8}" type="slidenum">
              <a:rPr lang="en-US" dirty="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6032" y="1143000"/>
            <a:ext cx="2834640" cy="2377440"/>
          </a:xfrm>
        </p:spPr>
        <p:txBody>
          <a:bodyPr anchor="b">
            <a:normAutofit/>
          </a:bodyPr>
          <a:lstStyle>
            <a:lvl1pPr>
              <a:defRPr sz="32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3570644" y="767419"/>
            <a:ext cx="8115230" cy="5330952"/>
          </a:xfrm>
          <a:solidFill>
            <a:schemeClr val="bg1">
              <a:lumMod val="75000"/>
            </a:schemeClr>
          </a:solidFill>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256032" y="3493008"/>
            <a:ext cx="2834640" cy="2322576"/>
          </a:xfrm>
        </p:spPr>
        <p:txBody>
          <a:bodyPr anchor="t">
            <a:normAutofit/>
          </a:bodyPr>
          <a:lstStyle>
            <a:lvl1pPr marL="0" indent="0">
              <a:lnSpc>
                <a:spcPct val="100000"/>
              </a:lnSpc>
              <a:buNone/>
              <a:defRPr sz="14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8" name="Date Placeholder 7"/>
          <p:cNvSpPr>
            <a:spLocks noGrp="1"/>
          </p:cNvSpPr>
          <p:nvPr>
            <p:ph type="dt" sz="half" idx="10"/>
          </p:nvPr>
        </p:nvSpPr>
        <p:spPr/>
        <p:txBody>
          <a:bodyPr/>
          <a:lstStyle/>
          <a:p>
            <a:fld id="{5586B75A-687E-405C-8A0B-8D00578BA2C3}" type="datetimeFigureOut">
              <a:rPr lang="en-US" dirty="0"/>
              <a:pPr/>
              <a:t>12/3/2020</a:t>
            </a:fld>
            <a:endParaRPr lang="en-US" dirty="0"/>
          </a:p>
        </p:txBody>
      </p:sp>
      <p:sp>
        <p:nvSpPr>
          <p:cNvPr id="9" name="Footer Placeholder 8"/>
          <p:cNvSpPr>
            <a:spLocks noGrp="1"/>
          </p:cNvSpPr>
          <p:nvPr>
            <p:ph type="ftr" sz="quarter" idx="11"/>
          </p:nvPr>
        </p:nvSpPr>
        <p:spPr>
          <a:xfrm>
            <a:off x="3499101" y="6356350"/>
            <a:ext cx="5911517" cy="365125"/>
          </a:xfrm>
        </p:spPr>
        <p:txBody>
          <a:bodyPr/>
          <a:lstStyle/>
          <a:p>
            <a:endParaRPr lang="en-US" dirty="0"/>
          </a:p>
        </p:txBody>
      </p:sp>
      <p:sp>
        <p:nvSpPr>
          <p:cNvPr id="10" name="Slide Number Placeholder 9"/>
          <p:cNvSpPr>
            <a:spLocks noGrp="1"/>
          </p:cNvSpPr>
          <p:nvPr>
            <p:ph type="sldNum" sz="quarter" idx="12"/>
          </p:nvPr>
        </p:nvSpPr>
        <p:spPr/>
        <p:txBody>
          <a:bodyPr/>
          <a:lstStyle/>
          <a:p>
            <a:fld id="{4FAB73BC-B049-4115-A692-8D63A059BFB8}"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758952"/>
            <a:ext cx="3443590" cy="53309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252919" y="1123837"/>
            <a:ext cx="2947482" cy="460118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8" name="Rectangle 37"/>
          <p:cNvSpPr/>
          <p:nvPr/>
        </p:nvSpPr>
        <p:spPr>
          <a:xfrm>
            <a:off x="11815864" y="758952"/>
            <a:ext cx="384048" cy="5330952"/>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Text Placeholder 2"/>
          <p:cNvSpPr>
            <a:spLocks noGrp="1"/>
          </p:cNvSpPr>
          <p:nvPr>
            <p:ph type="body" idx="1"/>
          </p:nvPr>
        </p:nvSpPr>
        <p:spPr>
          <a:xfrm>
            <a:off x="3869268" y="864108"/>
            <a:ext cx="7315200" cy="5120640"/>
          </a:xfrm>
          <a:prstGeom prst="rect">
            <a:avLst/>
          </a:prstGeom>
        </p:spPr>
        <p:txBody>
          <a:bodyPr vert="horz" lIns="91440" tIns="45720" rIns="91440" bIns="45720" rtlCol="0"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262465" y="6356350"/>
            <a:ext cx="2743200" cy="365125"/>
          </a:xfrm>
          <a:prstGeom prst="rect">
            <a:avLst/>
          </a:prstGeom>
        </p:spPr>
        <p:txBody>
          <a:bodyPr vert="horz" lIns="91440" tIns="45720" rIns="91440" bIns="45720" rtlCol="0" anchor="ctr"/>
          <a:lstStyle>
            <a:lvl1pPr algn="l">
              <a:defRPr sz="1100">
                <a:solidFill>
                  <a:schemeClr val="tx1">
                    <a:lumMod val="50000"/>
                    <a:lumOff val="50000"/>
                  </a:schemeClr>
                </a:solidFill>
              </a:defRPr>
            </a:lvl1pPr>
          </a:lstStyle>
          <a:p>
            <a:fld id="{5586B75A-687E-405C-8A0B-8D00578BA2C3}" type="datetimeFigureOut">
              <a:rPr lang="en-US" dirty="0"/>
              <a:pPr/>
              <a:t>12/3/2020</a:t>
            </a:fld>
            <a:endParaRPr lang="en-US" dirty="0"/>
          </a:p>
        </p:txBody>
      </p:sp>
      <p:sp>
        <p:nvSpPr>
          <p:cNvPr id="5" name="Footer Placeholder 4"/>
          <p:cNvSpPr>
            <a:spLocks noGrp="1"/>
          </p:cNvSpPr>
          <p:nvPr>
            <p:ph type="ftr" sz="quarter" idx="3"/>
          </p:nvPr>
        </p:nvSpPr>
        <p:spPr>
          <a:xfrm>
            <a:off x="3869268" y="6356350"/>
            <a:ext cx="5911517" cy="365125"/>
          </a:xfrm>
          <a:prstGeom prst="rect">
            <a:avLst/>
          </a:prstGeom>
        </p:spPr>
        <p:txBody>
          <a:bodyPr vert="horz" lIns="91440" tIns="45720" rIns="91440" bIns="45720" rtlCol="0" anchor="ctr"/>
          <a:lstStyle>
            <a:lvl1pPr algn="l">
              <a:defRPr sz="1100">
                <a:solidFill>
                  <a:schemeClr val="tx1">
                    <a:lumMod val="50000"/>
                    <a:lumOff val="50000"/>
                  </a:schemeClr>
                </a:solidFill>
              </a:defRPr>
            </a:lvl1pPr>
          </a:lstStyle>
          <a:p>
            <a:endParaRPr lang="en-US" dirty="0"/>
          </a:p>
        </p:txBody>
      </p:sp>
      <p:sp>
        <p:nvSpPr>
          <p:cNvPr id="6" name="Slide Number Placeholder 5"/>
          <p:cNvSpPr>
            <a:spLocks noGrp="1"/>
          </p:cNvSpPr>
          <p:nvPr>
            <p:ph type="sldNum" sz="quarter" idx="4"/>
          </p:nvPr>
        </p:nvSpPr>
        <p:spPr>
          <a:xfrm>
            <a:off x="10634135" y="6356350"/>
            <a:ext cx="1530927" cy="365125"/>
          </a:xfrm>
          <a:prstGeom prst="rect">
            <a:avLst/>
          </a:prstGeom>
        </p:spPr>
        <p:txBody>
          <a:bodyPr vert="horz" lIns="91440" tIns="45720" rIns="91440" bIns="45720" rtlCol="0" anchor="ctr"/>
          <a:lstStyle>
            <a:lvl1pPr algn="r">
              <a:defRPr sz="1200" b="1">
                <a:solidFill>
                  <a:schemeClr val="accent1"/>
                </a:solidFill>
              </a:defRPr>
            </a:lvl1pPr>
          </a:lstStyle>
          <a:p>
            <a:fld id="{4FAB73BC-B049-4115-A692-8D63A059BFB8}"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841" r:id="rId1"/>
    <p:sldLayoutId id="2147483842" r:id="rId2"/>
    <p:sldLayoutId id="2147483843" r:id="rId3"/>
    <p:sldLayoutId id="2147483844" r:id="rId4"/>
    <p:sldLayoutId id="2147483845" r:id="rId5"/>
    <p:sldLayoutId id="2147483846" r:id="rId6"/>
    <p:sldLayoutId id="2147483847" r:id="rId7"/>
    <p:sldLayoutId id="2147483848" r:id="rId8"/>
    <p:sldLayoutId id="2147483849" r:id="rId9"/>
    <p:sldLayoutId id="2147483850" r:id="rId10"/>
    <p:sldLayoutId id="2147483851" r:id="rId11"/>
  </p:sldLayoutIdLst>
  <p:hf sldNum="0" hdr="0" ftr="0" dt="0"/>
  <p:txStyles>
    <p:titleStyle>
      <a:lvl1pPr algn="l" defTabSz="914400" rtl="0" eaLnBrk="1" latinLnBrk="0" hangingPunct="1">
        <a:lnSpc>
          <a:spcPct val="90000"/>
        </a:lnSpc>
        <a:spcBef>
          <a:spcPct val="0"/>
        </a:spcBef>
        <a:buNone/>
        <a:defRPr sz="3600" kern="1200" spc="-60" baseline="0">
          <a:solidFill>
            <a:srgbClr val="FFFFFF"/>
          </a:solidFill>
          <a:latin typeface="+mj-lt"/>
          <a:ea typeface="+mj-ea"/>
          <a:cs typeface="+mj-cs"/>
        </a:defRPr>
      </a:lvl1pPr>
    </p:titleStyle>
    <p:bodyStyle>
      <a:lvl1pPr marL="182880" indent="-182880" algn="l" defTabSz="914400" rtl="0" eaLnBrk="1" latinLnBrk="0" hangingPunct="1">
        <a:lnSpc>
          <a:spcPct val="90000"/>
        </a:lnSpc>
        <a:spcBef>
          <a:spcPts val="1200"/>
        </a:spcBef>
        <a:buClr>
          <a:schemeClr val="accent1"/>
        </a:buClr>
        <a:buFont typeface="Wingdings 2" pitchFamily="18" charset="2"/>
        <a:buChar char=""/>
        <a:defRPr sz="2000" kern="1200">
          <a:solidFill>
            <a:schemeClr val="tx1">
              <a:lumMod val="65000"/>
              <a:lumOff val="35000"/>
            </a:schemeClr>
          </a:solidFill>
          <a:latin typeface="+mn-lt"/>
          <a:ea typeface="+mn-ea"/>
          <a:cs typeface="+mn-cs"/>
        </a:defRPr>
      </a:lvl1pPr>
      <a:lvl2pPr marL="6858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800" kern="1200">
          <a:solidFill>
            <a:schemeClr val="tx1">
              <a:lumMod val="65000"/>
              <a:lumOff val="35000"/>
            </a:schemeClr>
          </a:solidFill>
          <a:latin typeface="+mn-lt"/>
          <a:ea typeface="+mn-ea"/>
          <a:cs typeface="+mn-cs"/>
        </a:defRPr>
      </a:lvl2pPr>
      <a:lvl3pPr marL="11430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600" kern="1200">
          <a:solidFill>
            <a:schemeClr val="tx1">
              <a:lumMod val="65000"/>
              <a:lumOff val="35000"/>
            </a:schemeClr>
          </a:solidFill>
          <a:latin typeface="+mn-lt"/>
          <a:ea typeface="+mn-ea"/>
          <a:cs typeface="+mn-cs"/>
        </a:defRPr>
      </a:lvl3pPr>
      <a:lvl4pPr marL="16002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4pPr>
      <a:lvl5pPr marL="20574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6pPr>
      <a:lvl7pPr marL="29718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7pPr>
      <a:lvl8pPr marL="34290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8pPr>
      <a:lvl9pPr marL="38862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8.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1.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8.xml"/></Relationships>
</file>

<file path=ppt/slides/_rels/slide2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8.xml"/></Relationships>
</file>

<file path=ppt/slides/_rels/slide22.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8.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8.xml"/></Relationships>
</file>

<file path=ppt/slides/_rels/slide25.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8.xml"/></Relationships>
</file>

<file path=ppt/slides/_rels/slide26.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8.xml"/></Relationships>
</file>

<file path=ppt/slides/_rels/slide27.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8.xml"/></Relationships>
</file>

<file path=ppt/slides/_rels/slide28.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8.xml"/></Relationships>
</file>

<file path=ppt/slides/_rels/slide29.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8.xml"/></Relationships>
</file>

<file path=ppt/slides/_rels/slide31.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8.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17115F77-2FAE-4CA7-9A7F-10D5F2C8F83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61999"/>
            <a:ext cx="9141619" cy="533400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9">
            <a:extLst>
              <a:ext uri="{FF2B5EF4-FFF2-40B4-BE49-F238E27FC236}">
                <a16:creationId xmlns:a16="http://schemas.microsoft.com/office/drawing/2014/main" id="{5CD4C046-A04C-46CC-AFA3-6B0621F628C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270263" y="761999"/>
            <a:ext cx="2925318" cy="5334001"/>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sp useBgFill="1">
        <p:nvSpPr>
          <p:cNvPr id="7" name="Rectangle 11">
            <a:extLst>
              <a:ext uri="{FF2B5EF4-FFF2-40B4-BE49-F238E27FC236}">
                <a16:creationId xmlns:a16="http://schemas.microsoft.com/office/drawing/2014/main" id="{66C7A97A-A7DE-4DFB-8542-1E4BF24C7D3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13">
            <a:extLst>
              <a:ext uri="{FF2B5EF4-FFF2-40B4-BE49-F238E27FC236}">
                <a16:creationId xmlns:a16="http://schemas.microsoft.com/office/drawing/2014/main" id="{BE111DB0-3D73-4D20-9D57-CEF5A0D865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761999"/>
            <a:ext cx="4642228" cy="533400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TextBox 2">
            <a:extLst>
              <a:ext uri="{FF2B5EF4-FFF2-40B4-BE49-F238E27FC236}">
                <a16:creationId xmlns:a16="http://schemas.microsoft.com/office/drawing/2014/main" id="{49ACA0AA-CB3A-42C6-A1FB-16EF74BF9E3B}"/>
              </a:ext>
            </a:extLst>
          </p:cNvPr>
          <p:cNvSpPr txBox="1"/>
          <p:nvPr/>
        </p:nvSpPr>
        <p:spPr>
          <a:xfrm rot="19644297">
            <a:off x="375114" y="2440096"/>
            <a:ext cx="3982000" cy="1301942"/>
          </a:xfrm>
          <a:prstGeom prst="rect">
            <a:avLst/>
          </a:prstGeom>
        </p:spPr>
        <p:txBody>
          <a:bodyPr vert="horz" lIns="91440" tIns="45720" rIns="91440" bIns="45720" rtlCol="0" anchor="b">
            <a:normAutofit/>
          </a:bodyPr>
          <a:lstStyle/>
          <a:p>
            <a:pPr defTabSz="914400">
              <a:lnSpc>
                <a:spcPct val="90000"/>
              </a:lnSpc>
              <a:spcBef>
                <a:spcPct val="0"/>
              </a:spcBef>
              <a:spcAft>
                <a:spcPts val="600"/>
              </a:spcAft>
            </a:pPr>
            <a:r>
              <a:rPr lang="en-US" sz="6000" spc="-100" dirty="0">
                <a:solidFill>
                  <a:srgbClr val="FFFFFF"/>
                </a:solidFill>
                <a:latin typeface="+mj-lt"/>
                <a:ea typeface="+mj-ea"/>
                <a:cs typeface="+mj-cs"/>
              </a:rPr>
              <a:t>December</a:t>
            </a:r>
            <a:endParaRPr lang="en-US" sz="6000" kern="1200" spc="-100" baseline="0" dirty="0">
              <a:solidFill>
                <a:srgbClr val="FFFFFF"/>
              </a:solidFill>
              <a:latin typeface="+mj-lt"/>
              <a:ea typeface="+mj-ea"/>
              <a:cs typeface="+mj-cs"/>
            </a:endParaRPr>
          </a:p>
        </p:txBody>
      </p:sp>
      <p:pic>
        <p:nvPicPr>
          <p:cNvPr id="2" name="Picture 1">
            <a:extLst>
              <a:ext uri="{FF2B5EF4-FFF2-40B4-BE49-F238E27FC236}">
                <a16:creationId xmlns:a16="http://schemas.microsoft.com/office/drawing/2014/main" id="{8583386B-6661-4171-8FE7-CFC990755850}"/>
              </a:ext>
            </a:extLst>
          </p:cNvPr>
          <p:cNvPicPr>
            <a:picLocks noChangeAspect="1"/>
          </p:cNvPicPr>
          <p:nvPr/>
        </p:nvPicPr>
        <p:blipFill rotWithShape="1">
          <a:blip r:embed="rId2"/>
          <a:srcRect r="-1" b="1215"/>
          <a:stretch/>
        </p:blipFill>
        <p:spPr>
          <a:xfrm>
            <a:off x="5120640" y="759599"/>
            <a:ext cx="6367271" cy="5330650"/>
          </a:xfrm>
          <a:prstGeom prst="rect">
            <a:avLst/>
          </a:prstGeom>
        </p:spPr>
      </p:pic>
      <p:sp>
        <p:nvSpPr>
          <p:cNvPr id="11" name="Rectangle 15">
            <a:extLst>
              <a:ext uri="{FF2B5EF4-FFF2-40B4-BE49-F238E27FC236}">
                <a16:creationId xmlns:a16="http://schemas.microsoft.com/office/drawing/2014/main" id="{027ADCA0-A066-4B16-8E1F-3C2483947B7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815864" y="758952"/>
            <a:ext cx="384048" cy="5330952"/>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361466460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28EEB1-0FA9-4E08-9FB9-A00DA6D99ABE}"/>
              </a:ext>
            </a:extLst>
          </p:cNvPr>
          <p:cNvSpPr>
            <a:spLocks noGrp="1"/>
          </p:cNvSpPr>
          <p:nvPr>
            <p:ph type="title"/>
          </p:nvPr>
        </p:nvSpPr>
        <p:spPr>
          <a:xfrm>
            <a:off x="256032" y="781878"/>
            <a:ext cx="2834640" cy="1484245"/>
          </a:xfrm>
        </p:spPr>
        <p:txBody>
          <a:bodyPr>
            <a:normAutofit/>
          </a:bodyPr>
          <a:lstStyle/>
          <a:p>
            <a:r>
              <a:rPr lang="en-US" b="1" dirty="0"/>
              <a:t>Inventory  Report        Builder</a:t>
            </a:r>
          </a:p>
        </p:txBody>
      </p:sp>
      <p:sp>
        <p:nvSpPr>
          <p:cNvPr id="4" name="Text Placeholder 3">
            <a:extLst>
              <a:ext uri="{FF2B5EF4-FFF2-40B4-BE49-F238E27FC236}">
                <a16:creationId xmlns:a16="http://schemas.microsoft.com/office/drawing/2014/main" id="{712F3FA7-F298-42D1-99CC-576130647903}"/>
              </a:ext>
            </a:extLst>
          </p:cNvPr>
          <p:cNvSpPr>
            <a:spLocks noGrp="1"/>
          </p:cNvSpPr>
          <p:nvPr>
            <p:ph type="body" sz="half" idx="2"/>
          </p:nvPr>
        </p:nvSpPr>
        <p:spPr>
          <a:xfrm>
            <a:off x="92766" y="2173357"/>
            <a:ext cx="3260034" cy="3803373"/>
          </a:xfrm>
        </p:spPr>
        <p:txBody>
          <a:bodyPr>
            <a:normAutofit lnSpcReduction="10000"/>
          </a:bodyPr>
          <a:lstStyle/>
          <a:p>
            <a:r>
              <a:rPr lang="en-US" sz="1600" dirty="0"/>
              <a:t>1 – 2. Inventory =&gt; Browse Inventory =&gt; select “Report Builder” from menu drop-down</a:t>
            </a:r>
          </a:p>
          <a:p>
            <a:r>
              <a:rPr lang="en-US" sz="1600" dirty="0"/>
              <a:t>3. Create New Report</a:t>
            </a:r>
          </a:p>
          <a:p>
            <a:r>
              <a:rPr lang="en-US" sz="1600" dirty="0"/>
              <a:t>4 – 5. Choose any variables from “Available Columns” (click to select)  and variables will then display in “Selected Columns” (click to remove, if needed).</a:t>
            </a:r>
          </a:p>
          <a:p>
            <a:r>
              <a:rPr lang="en-US" sz="1600" dirty="0"/>
              <a:t>6. Apply desired “Filters” such as New/Used, Vehicle Status, Vehicle Class, Location, etc.</a:t>
            </a:r>
          </a:p>
          <a:p>
            <a:r>
              <a:rPr lang="en-US" sz="1600" dirty="0"/>
              <a:t>7 – 9. Input “Report Name” =&gt;         “Save Report” =&gt;  “Run Report” </a:t>
            </a:r>
          </a:p>
          <a:p>
            <a:endParaRPr lang="en-US" dirty="0"/>
          </a:p>
        </p:txBody>
      </p:sp>
      <p:pic>
        <p:nvPicPr>
          <p:cNvPr id="8" name="Content Placeholder 7">
            <a:extLst>
              <a:ext uri="{FF2B5EF4-FFF2-40B4-BE49-F238E27FC236}">
                <a16:creationId xmlns:a16="http://schemas.microsoft.com/office/drawing/2014/main" id="{7AE297F4-95D0-4244-8AD3-FB75FEEB0A75}"/>
              </a:ext>
            </a:extLst>
          </p:cNvPr>
          <p:cNvPicPr>
            <a:picLocks noGrp="1" noChangeAspect="1"/>
          </p:cNvPicPr>
          <p:nvPr>
            <p:ph idx="1"/>
          </p:nvPr>
        </p:nvPicPr>
        <p:blipFill>
          <a:blip r:embed="rId2"/>
          <a:stretch>
            <a:fillRect/>
          </a:stretch>
        </p:blipFill>
        <p:spPr>
          <a:xfrm>
            <a:off x="3434275" y="601442"/>
            <a:ext cx="8664959" cy="5655115"/>
          </a:xfrm>
          <a:prstGeom prst="rect">
            <a:avLst/>
          </a:prstGeom>
        </p:spPr>
      </p:pic>
    </p:spTree>
    <p:extLst>
      <p:ext uri="{BB962C8B-B14F-4D97-AF65-F5344CB8AC3E}">
        <p14:creationId xmlns:p14="http://schemas.microsoft.com/office/powerpoint/2010/main" val="60790592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80A202-A950-4A03-B657-A60F16D333E2}"/>
              </a:ext>
            </a:extLst>
          </p:cNvPr>
          <p:cNvSpPr>
            <a:spLocks noGrp="1"/>
          </p:cNvSpPr>
          <p:nvPr>
            <p:ph type="title"/>
          </p:nvPr>
        </p:nvSpPr>
        <p:spPr>
          <a:xfrm>
            <a:off x="256032" y="887896"/>
            <a:ext cx="2834640" cy="1510747"/>
          </a:xfrm>
        </p:spPr>
        <p:txBody>
          <a:bodyPr>
            <a:normAutofit/>
          </a:bodyPr>
          <a:lstStyle/>
          <a:p>
            <a:r>
              <a:rPr lang="en-US" b="1" dirty="0"/>
              <a:t>Inventory  Report        Builder</a:t>
            </a:r>
          </a:p>
        </p:txBody>
      </p:sp>
      <p:pic>
        <p:nvPicPr>
          <p:cNvPr id="5" name="Content Placeholder 4">
            <a:extLst>
              <a:ext uri="{FF2B5EF4-FFF2-40B4-BE49-F238E27FC236}">
                <a16:creationId xmlns:a16="http://schemas.microsoft.com/office/drawing/2014/main" id="{54A7ECA9-2B88-4C5D-BA4F-923A87BA3D51}"/>
              </a:ext>
            </a:extLst>
          </p:cNvPr>
          <p:cNvPicPr>
            <a:picLocks noGrp="1" noChangeAspect="1"/>
          </p:cNvPicPr>
          <p:nvPr>
            <p:ph idx="1"/>
          </p:nvPr>
        </p:nvPicPr>
        <p:blipFill>
          <a:blip r:embed="rId2"/>
          <a:stretch>
            <a:fillRect/>
          </a:stretch>
        </p:blipFill>
        <p:spPr>
          <a:xfrm>
            <a:off x="3383545" y="1534213"/>
            <a:ext cx="8670856" cy="3749040"/>
          </a:xfrm>
          <a:prstGeom prst="rect">
            <a:avLst/>
          </a:prstGeom>
        </p:spPr>
      </p:pic>
      <p:sp>
        <p:nvSpPr>
          <p:cNvPr id="4" name="Text Placeholder 3">
            <a:extLst>
              <a:ext uri="{FF2B5EF4-FFF2-40B4-BE49-F238E27FC236}">
                <a16:creationId xmlns:a16="http://schemas.microsoft.com/office/drawing/2014/main" id="{F7F995FF-759D-4782-B9DD-EDBAE6006F16}"/>
              </a:ext>
            </a:extLst>
          </p:cNvPr>
          <p:cNvSpPr>
            <a:spLocks noGrp="1"/>
          </p:cNvSpPr>
          <p:nvPr>
            <p:ph type="body" sz="half" idx="2"/>
          </p:nvPr>
        </p:nvSpPr>
        <p:spPr>
          <a:xfrm>
            <a:off x="159025" y="2398643"/>
            <a:ext cx="3127513" cy="3417523"/>
          </a:xfrm>
        </p:spPr>
        <p:txBody>
          <a:bodyPr>
            <a:noAutofit/>
          </a:bodyPr>
          <a:lstStyle/>
          <a:p>
            <a:r>
              <a:rPr lang="en-US" sz="1800" dirty="0"/>
              <a:t>1. Report name displays, along with a vehicle count.</a:t>
            </a:r>
          </a:p>
          <a:p>
            <a:r>
              <a:rPr lang="en-US" sz="1800" dirty="0"/>
              <a:t>2. Columns can be sorted by clicking column headers.</a:t>
            </a:r>
          </a:p>
          <a:p>
            <a:r>
              <a:rPr lang="en-US" sz="1800" dirty="0"/>
              <a:t>3. Totals and Averages are available for applicable columns.</a:t>
            </a:r>
          </a:p>
          <a:p>
            <a:r>
              <a:rPr lang="en-US" sz="1800" dirty="0"/>
              <a:t>4. Report can be printed or exported; Vehicle Info Sheets and </a:t>
            </a:r>
            <a:r>
              <a:rPr lang="en-US" sz="1800" dirty="0" err="1"/>
              <a:t>Bookout</a:t>
            </a:r>
            <a:r>
              <a:rPr lang="en-US" sz="1800" dirty="0"/>
              <a:t> Sheets can be printed, too.</a:t>
            </a:r>
          </a:p>
        </p:txBody>
      </p:sp>
    </p:spTree>
    <p:extLst>
      <p:ext uri="{BB962C8B-B14F-4D97-AF65-F5344CB8AC3E}">
        <p14:creationId xmlns:p14="http://schemas.microsoft.com/office/powerpoint/2010/main" val="413418433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C162DF2A-64D1-4AA9-BA42-8A4063EADE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61999"/>
            <a:ext cx="9141619" cy="533400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a:extLst>
              <a:ext uri="{FF2B5EF4-FFF2-40B4-BE49-F238E27FC236}">
                <a16:creationId xmlns:a16="http://schemas.microsoft.com/office/drawing/2014/main" id="{5D7C1373-63AF-4A75-909E-990E0535667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270263" y="761999"/>
            <a:ext cx="2925318" cy="5334001"/>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sp useBgFill="1">
        <p:nvSpPr>
          <p:cNvPr id="12" name="Rectangle 11">
            <a:extLst>
              <a:ext uri="{FF2B5EF4-FFF2-40B4-BE49-F238E27FC236}">
                <a16:creationId xmlns:a16="http://schemas.microsoft.com/office/drawing/2014/main" id="{B4B5CC49-6FAE-42FA-99B6-A3FDA8C6884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0457E3AC-2281-4EE4-8A8A-F17BE46F152A}"/>
              </a:ext>
            </a:extLst>
          </p:cNvPr>
          <p:cNvSpPr>
            <a:spLocks noGrp="1"/>
          </p:cNvSpPr>
          <p:nvPr>
            <p:ph type="title"/>
          </p:nvPr>
        </p:nvSpPr>
        <p:spPr>
          <a:xfrm>
            <a:off x="1703295" y="1083732"/>
            <a:ext cx="5509628" cy="4690534"/>
          </a:xfrm>
        </p:spPr>
        <p:txBody>
          <a:bodyPr vert="horz" lIns="91440" tIns="45720" rIns="91440" bIns="45720" rtlCol="0" anchor="ctr">
            <a:normAutofit/>
          </a:bodyPr>
          <a:lstStyle/>
          <a:p>
            <a:pPr algn="r"/>
            <a:r>
              <a:rPr lang="en-US" sz="7200" dirty="0">
                <a:solidFill>
                  <a:schemeClr val="tx1">
                    <a:lumMod val="75000"/>
                    <a:lumOff val="25000"/>
                  </a:schemeClr>
                </a:solidFill>
              </a:rPr>
              <a:t>Needed Vehicles Report</a:t>
            </a:r>
          </a:p>
        </p:txBody>
      </p:sp>
      <p:sp>
        <p:nvSpPr>
          <p:cNvPr id="3" name="Text Placeholder 2">
            <a:extLst>
              <a:ext uri="{FF2B5EF4-FFF2-40B4-BE49-F238E27FC236}">
                <a16:creationId xmlns:a16="http://schemas.microsoft.com/office/drawing/2014/main" id="{25D4F79B-DF6E-4805-A427-3594676BE3BE}"/>
              </a:ext>
            </a:extLst>
          </p:cNvPr>
          <p:cNvSpPr>
            <a:spLocks noGrp="1"/>
          </p:cNvSpPr>
          <p:nvPr>
            <p:ph type="body" idx="1"/>
          </p:nvPr>
        </p:nvSpPr>
        <p:spPr>
          <a:xfrm>
            <a:off x="7856389" y="1083732"/>
            <a:ext cx="3507654" cy="4690534"/>
          </a:xfrm>
        </p:spPr>
        <p:txBody>
          <a:bodyPr vert="horz" lIns="91440" tIns="45720" rIns="91440" bIns="45720" rtlCol="0" anchor="ctr">
            <a:normAutofit/>
          </a:bodyPr>
          <a:lstStyle/>
          <a:p>
            <a:r>
              <a:rPr lang="en-US" sz="2800" dirty="0">
                <a:solidFill>
                  <a:schemeClr val="tx1">
                    <a:lumMod val="75000"/>
                    <a:lumOff val="25000"/>
                  </a:schemeClr>
                </a:solidFill>
              </a:rPr>
              <a:t>Needed Vehicles Report allows users to view a list of requested vehicles, then perform a search of current inventory to identify possible matches.</a:t>
            </a:r>
          </a:p>
        </p:txBody>
      </p:sp>
      <p:sp>
        <p:nvSpPr>
          <p:cNvPr id="14" name="Rectangle 13">
            <a:extLst>
              <a:ext uri="{FF2B5EF4-FFF2-40B4-BE49-F238E27FC236}">
                <a16:creationId xmlns:a16="http://schemas.microsoft.com/office/drawing/2014/main" id="{E6BC9B4A-2119-4645-B4CA-7817D5FAF4B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61999"/>
            <a:ext cx="1286934" cy="533400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16" name="Straight Connector 15">
            <a:extLst>
              <a:ext uri="{FF2B5EF4-FFF2-40B4-BE49-F238E27FC236}">
                <a16:creationId xmlns:a16="http://schemas.microsoft.com/office/drawing/2014/main" id="{158D888F-D87A-4C3C-BD82-273E4C8C5E8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534656" y="2085681"/>
            <a:ext cx="0" cy="2686639"/>
          </a:xfrm>
          <a:prstGeom prst="line">
            <a:avLst/>
          </a:prstGeom>
          <a:ln w="1270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8" name="Rectangle 17">
            <a:extLst>
              <a:ext uri="{FF2B5EF4-FFF2-40B4-BE49-F238E27FC236}">
                <a16:creationId xmlns:a16="http://schemas.microsoft.com/office/drawing/2014/main" id="{99A2CD81-3BB6-4ED6-A50F-DC14F37A95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685778" y="767825"/>
            <a:ext cx="508012" cy="5328173"/>
          </a:xfrm>
          <a:prstGeom prst="rect">
            <a:avLst/>
          </a:prstGeom>
          <a:solidFill>
            <a:srgbClr val="C8C8C8">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9662247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A9745D-F52E-4903-8236-05B96F94D474}"/>
              </a:ext>
            </a:extLst>
          </p:cNvPr>
          <p:cNvSpPr>
            <a:spLocks noGrp="1"/>
          </p:cNvSpPr>
          <p:nvPr>
            <p:ph type="title"/>
          </p:nvPr>
        </p:nvSpPr>
        <p:spPr>
          <a:xfrm>
            <a:off x="256032" y="1143000"/>
            <a:ext cx="2834640" cy="2064026"/>
          </a:xfrm>
        </p:spPr>
        <p:txBody>
          <a:bodyPr/>
          <a:lstStyle/>
          <a:p>
            <a:r>
              <a:rPr lang="en-US" b="1" dirty="0"/>
              <a:t>Needed  Vehicles    Report</a:t>
            </a:r>
          </a:p>
        </p:txBody>
      </p:sp>
      <p:pic>
        <p:nvPicPr>
          <p:cNvPr id="5" name="Content Placeholder 4">
            <a:extLst>
              <a:ext uri="{FF2B5EF4-FFF2-40B4-BE49-F238E27FC236}">
                <a16:creationId xmlns:a16="http://schemas.microsoft.com/office/drawing/2014/main" id="{3DCC184E-C015-4BA4-B311-925DC0441388}"/>
              </a:ext>
            </a:extLst>
          </p:cNvPr>
          <p:cNvPicPr>
            <a:picLocks noGrp="1" noChangeAspect="1"/>
          </p:cNvPicPr>
          <p:nvPr>
            <p:ph idx="1"/>
          </p:nvPr>
        </p:nvPicPr>
        <p:blipFill>
          <a:blip r:embed="rId2"/>
          <a:stretch>
            <a:fillRect/>
          </a:stretch>
        </p:blipFill>
        <p:spPr>
          <a:xfrm>
            <a:off x="3769788" y="1645671"/>
            <a:ext cx="7716326" cy="3566658"/>
          </a:xfrm>
          <a:prstGeom prst="rect">
            <a:avLst/>
          </a:prstGeom>
        </p:spPr>
      </p:pic>
      <p:sp>
        <p:nvSpPr>
          <p:cNvPr id="4" name="Text Placeholder 3">
            <a:extLst>
              <a:ext uri="{FF2B5EF4-FFF2-40B4-BE49-F238E27FC236}">
                <a16:creationId xmlns:a16="http://schemas.microsoft.com/office/drawing/2014/main" id="{D9E7495A-F0BF-4E69-9374-E41702AA5A24}"/>
              </a:ext>
            </a:extLst>
          </p:cNvPr>
          <p:cNvSpPr>
            <a:spLocks noGrp="1"/>
          </p:cNvSpPr>
          <p:nvPr>
            <p:ph type="body" sz="half" idx="2"/>
          </p:nvPr>
        </p:nvSpPr>
        <p:spPr>
          <a:xfrm>
            <a:off x="256032" y="3429000"/>
            <a:ext cx="2977498" cy="2387166"/>
          </a:xfrm>
        </p:spPr>
        <p:txBody>
          <a:bodyPr>
            <a:normAutofit/>
          </a:bodyPr>
          <a:lstStyle/>
          <a:p>
            <a:r>
              <a:rPr lang="en-US" sz="2200" dirty="0"/>
              <a:t>To input needed vehicles, users select the customer status “Need Car - Locate.”</a:t>
            </a:r>
          </a:p>
        </p:txBody>
      </p:sp>
    </p:spTree>
    <p:extLst>
      <p:ext uri="{BB962C8B-B14F-4D97-AF65-F5344CB8AC3E}">
        <p14:creationId xmlns:p14="http://schemas.microsoft.com/office/powerpoint/2010/main" val="272888080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8BC4B8-F10B-4398-ACC5-12EA26151D81}"/>
              </a:ext>
            </a:extLst>
          </p:cNvPr>
          <p:cNvSpPr>
            <a:spLocks noGrp="1"/>
          </p:cNvSpPr>
          <p:nvPr>
            <p:ph type="title"/>
          </p:nvPr>
        </p:nvSpPr>
        <p:spPr>
          <a:xfrm>
            <a:off x="256032" y="1143000"/>
            <a:ext cx="2834640" cy="1507435"/>
          </a:xfrm>
        </p:spPr>
        <p:txBody>
          <a:bodyPr/>
          <a:lstStyle/>
          <a:p>
            <a:r>
              <a:rPr lang="en-US" b="1" dirty="0"/>
              <a:t>Needed  Vehicles    Report</a:t>
            </a:r>
          </a:p>
        </p:txBody>
      </p:sp>
      <p:sp>
        <p:nvSpPr>
          <p:cNvPr id="4" name="Text Placeholder 3">
            <a:extLst>
              <a:ext uri="{FF2B5EF4-FFF2-40B4-BE49-F238E27FC236}">
                <a16:creationId xmlns:a16="http://schemas.microsoft.com/office/drawing/2014/main" id="{84582188-8783-4FF9-BE51-757E4CFBE575}"/>
              </a:ext>
            </a:extLst>
          </p:cNvPr>
          <p:cNvSpPr>
            <a:spLocks noGrp="1"/>
          </p:cNvSpPr>
          <p:nvPr>
            <p:ph type="body" sz="half" idx="2"/>
          </p:nvPr>
        </p:nvSpPr>
        <p:spPr>
          <a:xfrm>
            <a:off x="159025" y="2729948"/>
            <a:ext cx="3087757" cy="3086218"/>
          </a:xfrm>
        </p:spPr>
        <p:txBody>
          <a:bodyPr>
            <a:normAutofit/>
          </a:bodyPr>
          <a:lstStyle/>
          <a:p>
            <a:r>
              <a:rPr lang="en-US" sz="1800" dirty="0"/>
              <a:t>1. Input up to three different vehicle requests.</a:t>
            </a:r>
          </a:p>
          <a:p>
            <a:r>
              <a:rPr lang="en-US" sz="1800" dirty="0"/>
              <a:t>2. Enter vehicle specifications. </a:t>
            </a:r>
          </a:p>
          <a:p>
            <a:r>
              <a:rPr lang="en-US" sz="1800" dirty="0"/>
              <a:t>3. “Search Inventory” and “Search Trades” allows users to check the requests against current inventory and other customer trades.</a:t>
            </a:r>
          </a:p>
          <a:p>
            <a:r>
              <a:rPr lang="en-US" sz="1800" dirty="0"/>
              <a:t>4. “Save”</a:t>
            </a:r>
          </a:p>
        </p:txBody>
      </p:sp>
      <p:pic>
        <p:nvPicPr>
          <p:cNvPr id="14" name="Content Placeholder 13">
            <a:extLst>
              <a:ext uri="{FF2B5EF4-FFF2-40B4-BE49-F238E27FC236}">
                <a16:creationId xmlns:a16="http://schemas.microsoft.com/office/drawing/2014/main" id="{335157CB-CDED-48F8-9638-90AB815DDCAD}"/>
              </a:ext>
            </a:extLst>
          </p:cNvPr>
          <p:cNvPicPr>
            <a:picLocks noGrp="1" noChangeAspect="1"/>
          </p:cNvPicPr>
          <p:nvPr>
            <p:ph idx="1"/>
          </p:nvPr>
        </p:nvPicPr>
        <p:blipFill>
          <a:blip r:embed="rId2"/>
          <a:stretch>
            <a:fillRect/>
          </a:stretch>
        </p:blipFill>
        <p:spPr>
          <a:xfrm>
            <a:off x="3398309" y="1429614"/>
            <a:ext cx="8732786" cy="4044213"/>
          </a:xfrm>
          <a:prstGeom prst="rect">
            <a:avLst/>
          </a:prstGeom>
        </p:spPr>
      </p:pic>
    </p:spTree>
    <p:extLst>
      <p:ext uri="{BB962C8B-B14F-4D97-AF65-F5344CB8AC3E}">
        <p14:creationId xmlns:p14="http://schemas.microsoft.com/office/powerpoint/2010/main" val="181657446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F61407-0BFD-4B8D-83D1-4B2F93C71E44}"/>
              </a:ext>
            </a:extLst>
          </p:cNvPr>
          <p:cNvSpPr>
            <a:spLocks noGrp="1"/>
          </p:cNvSpPr>
          <p:nvPr>
            <p:ph type="title"/>
          </p:nvPr>
        </p:nvSpPr>
        <p:spPr>
          <a:xfrm>
            <a:off x="256032" y="1143000"/>
            <a:ext cx="2834640" cy="1878496"/>
          </a:xfrm>
        </p:spPr>
        <p:txBody>
          <a:bodyPr/>
          <a:lstStyle/>
          <a:p>
            <a:r>
              <a:rPr lang="en-US" b="1" dirty="0"/>
              <a:t>Needed  Vehicles    Report</a:t>
            </a:r>
          </a:p>
        </p:txBody>
      </p:sp>
      <p:pic>
        <p:nvPicPr>
          <p:cNvPr id="5" name="Content Placeholder 4">
            <a:extLst>
              <a:ext uri="{FF2B5EF4-FFF2-40B4-BE49-F238E27FC236}">
                <a16:creationId xmlns:a16="http://schemas.microsoft.com/office/drawing/2014/main" id="{6BA51C03-E98E-43CE-A991-58E17B7EFCCC}"/>
              </a:ext>
            </a:extLst>
          </p:cNvPr>
          <p:cNvPicPr>
            <a:picLocks noGrp="1" noChangeAspect="1"/>
          </p:cNvPicPr>
          <p:nvPr>
            <p:ph idx="1"/>
          </p:nvPr>
        </p:nvPicPr>
        <p:blipFill>
          <a:blip r:embed="rId2"/>
          <a:stretch>
            <a:fillRect/>
          </a:stretch>
        </p:blipFill>
        <p:spPr>
          <a:xfrm>
            <a:off x="3439534" y="618256"/>
            <a:ext cx="8632283" cy="5621487"/>
          </a:xfrm>
          <a:prstGeom prst="rect">
            <a:avLst/>
          </a:prstGeom>
        </p:spPr>
      </p:pic>
      <p:sp>
        <p:nvSpPr>
          <p:cNvPr id="4" name="Text Placeholder 3">
            <a:extLst>
              <a:ext uri="{FF2B5EF4-FFF2-40B4-BE49-F238E27FC236}">
                <a16:creationId xmlns:a16="http://schemas.microsoft.com/office/drawing/2014/main" id="{607DD710-B626-4D47-B2B6-198E48FD26BE}"/>
              </a:ext>
            </a:extLst>
          </p:cNvPr>
          <p:cNvSpPr>
            <a:spLocks noGrp="1"/>
          </p:cNvSpPr>
          <p:nvPr>
            <p:ph type="body" sz="half" idx="2"/>
          </p:nvPr>
        </p:nvSpPr>
        <p:spPr>
          <a:xfrm>
            <a:off x="256032" y="3193774"/>
            <a:ext cx="2834640" cy="2622391"/>
          </a:xfrm>
        </p:spPr>
        <p:txBody>
          <a:bodyPr>
            <a:normAutofit/>
          </a:bodyPr>
          <a:lstStyle/>
          <a:p>
            <a:r>
              <a:rPr lang="en-US" sz="2200" dirty="0"/>
              <a:t>Reports =&gt;         Needed Vehicles</a:t>
            </a:r>
          </a:p>
          <a:p>
            <a:r>
              <a:rPr lang="en-US" sz="2200" dirty="0"/>
              <a:t>Managers should review this report at least once per week.</a:t>
            </a:r>
          </a:p>
        </p:txBody>
      </p:sp>
    </p:spTree>
    <p:extLst>
      <p:ext uri="{BB962C8B-B14F-4D97-AF65-F5344CB8AC3E}">
        <p14:creationId xmlns:p14="http://schemas.microsoft.com/office/powerpoint/2010/main" val="367693725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D130A0-0C27-4236-8E92-AF941FFF942B}"/>
              </a:ext>
            </a:extLst>
          </p:cNvPr>
          <p:cNvSpPr>
            <a:spLocks noGrp="1"/>
          </p:cNvSpPr>
          <p:nvPr>
            <p:ph type="title"/>
          </p:nvPr>
        </p:nvSpPr>
        <p:spPr>
          <a:xfrm>
            <a:off x="256032" y="974036"/>
            <a:ext cx="2834640" cy="1557129"/>
          </a:xfrm>
        </p:spPr>
        <p:txBody>
          <a:bodyPr>
            <a:normAutofit/>
          </a:bodyPr>
          <a:lstStyle/>
          <a:p>
            <a:r>
              <a:rPr lang="en-US" b="1" dirty="0"/>
              <a:t>Needed    Vehicles      Report</a:t>
            </a:r>
          </a:p>
        </p:txBody>
      </p:sp>
      <p:sp>
        <p:nvSpPr>
          <p:cNvPr id="4" name="Text Placeholder 3">
            <a:extLst>
              <a:ext uri="{FF2B5EF4-FFF2-40B4-BE49-F238E27FC236}">
                <a16:creationId xmlns:a16="http://schemas.microsoft.com/office/drawing/2014/main" id="{5EDA1DD8-AE84-48AB-AF62-89485B8D587C}"/>
              </a:ext>
            </a:extLst>
          </p:cNvPr>
          <p:cNvSpPr>
            <a:spLocks noGrp="1"/>
          </p:cNvSpPr>
          <p:nvPr>
            <p:ph type="body" sz="half" idx="2"/>
          </p:nvPr>
        </p:nvSpPr>
        <p:spPr>
          <a:xfrm>
            <a:off x="256032" y="2681255"/>
            <a:ext cx="2937742" cy="3202709"/>
          </a:xfrm>
        </p:spPr>
        <p:txBody>
          <a:bodyPr>
            <a:noAutofit/>
          </a:bodyPr>
          <a:lstStyle/>
          <a:p>
            <a:r>
              <a:rPr lang="en-US" sz="1800" dirty="0"/>
              <a:t>1. All needed vehicle requests are listed, along with assigned Sales Rep and link to Customer </a:t>
            </a:r>
            <a:r>
              <a:rPr lang="en-US" sz="1800" dirty="0" err="1"/>
              <a:t>Workscreen</a:t>
            </a:r>
            <a:r>
              <a:rPr lang="en-US" sz="1800" dirty="0"/>
              <a:t>.</a:t>
            </a:r>
          </a:p>
          <a:p>
            <a:r>
              <a:rPr lang="en-US" sz="1800" dirty="0"/>
              <a:t>2. Individual matches can be viewed by clicking “Y” in “Match” column.</a:t>
            </a:r>
          </a:p>
          <a:p>
            <a:r>
              <a:rPr lang="en-US" sz="1800" dirty="0"/>
              <a:t>3. All matches can be viewed by clicking “View Matches.”</a:t>
            </a:r>
          </a:p>
        </p:txBody>
      </p:sp>
      <p:pic>
        <p:nvPicPr>
          <p:cNvPr id="17" name="Content Placeholder 16">
            <a:extLst>
              <a:ext uri="{FF2B5EF4-FFF2-40B4-BE49-F238E27FC236}">
                <a16:creationId xmlns:a16="http://schemas.microsoft.com/office/drawing/2014/main" id="{165C89AF-DBB7-4963-8212-F080F8E5B5BE}"/>
              </a:ext>
            </a:extLst>
          </p:cNvPr>
          <p:cNvPicPr>
            <a:picLocks noGrp="1" noChangeAspect="1"/>
          </p:cNvPicPr>
          <p:nvPr>
            <p:ph idx="1"/>
          </p:nvPr>
        </p:nvPicPr>
        <p:blipFill>
          <a:blip r:embed="rId2"/>
          <a:stretch>
            <a:fillRect/>
          </a:stretch>
        </p:blipFill>
        <p:spPr>
          <a:xfrm>
            <a:off x="3392634" y="2809841"/>
            <a:ext cx="8693348" cy="1777232"/>
          </a:xfrm>
          <a:prstGeom prst="rect">
            <a:avLst/>
          </a:prstGeom>
        </p:spPr>
      </p:pic>
    </p:spTree>
    <p:extLst>
      <p:ext uri="{BB962C8B-B14F-4D97-AF65-F5344CB8AC3E}">
        <p14:creationId xmlns:p14="http://schemas.microsoft.com/office/powerpoint/2010/main" val="275515018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E96C3F-C0CE-47A2-8C39-EF6040216AB6}"/>
              </a:ext>
            </a:extLst>
          </p:cNvPr>
          <p:cNvSpPr>
            <a:spLocks noGrp="1"/>
          </p:cNvSpPr>
          <p:nvPr>
            <p:ph type="title"/>
          </p:nvPr>
        </p:nvSpPr>
        <p:spPr>
          <a:xfrm>
            <a:off x="256032" y="1143000"/>
            <a:ext cx="2834640" cy="1756936"/>
          </a:xfrm>
        </p:spPr>
        <p:txBody>
          <a:bodyPr/>
          <a:lstStyle/>
          <a:p>
            <a:r>
              <a:rPr lang="en-US" b="1" dirty="0"/>
              <a:t>Needed  Vehicles    Report</a:t>
            </a:r>
          </a:p>
        </p:txBody>
      </p:sp>
      <p:pic>
        <p:nvPicPr>
          <p:cNvPr id="5" name="Content Placeholder 4">
            <a:extLst>
              <a:ext uri="{FF2B5EF4-FFF2-40B4-BE49-F238E27FC236}">
                <a16:creationId xmlns:a16="http://schemas.microsoft.com/office/drawing/2014/main" id="{73F87163-BB62-4236-AFC8-D7C15E77B608}"/>
              </a:ext>
            </a:extLst>
          </p:cNvPr>
          <p:cNvPicPr>
            <a:picLocks noGrp="1" noChangeAspect="1"/>
          </p:cNvPicPr>
          <p:nvPr>
            <p:ph idx="1"/>
          </p:nvPr>
        </p:nvPicPr>
        <p:blipFill>
          <a:blip r:embed="rId2"/>
          <a:stretch>
            <a:fillRect/>
          </a:stretch>
        </p:blipFill>
        <p:spPr>
          <a:xfrm>
            <a:off x="3399864" y="2793117"/>
            <a:ext cx="8693348" cy="1257475"/>
          </a:xfrm>
          <a:prstGeom prst="rect">
            <a:avLst/>
          </a:prstGeom>
        </p:spPr>
      </p:pic>
      <p:sp>
        <p:nvSpPr>
          <p:cNvPr id="4" name="Text Placeholder 3">
            <a:extLst>
              <a:ext uri="{FF2B5EF4-FFF2-40B4-BE49-F238E27FC236}">
                <a16:creationId xmlns:a16="http://schemas.microsoft.com/office/drawing/2014/main" id="{B6C57B01-EBFF-46C0-9C94-4D038F4EBD61}"/>
              </a:ext>
            </a:extLst>
          </p:cNvPr>
          <p:cNvSpPr>
            <a:spLocks noGrp="1"/>
          </p:cNvSpPr>
          <p:nvPr>
            <p:ph type="body" sz="half" idx="2"/>
          </p:nvPr>
        </p:nvSpPr>
        <p:spPr>
          <a:xfrm>
            <a:off x="256032" y="3008243"/>
            <a:ext cx="2834640" cy="2807923"/>
          </a:xfrm>
        </p:spPr>
        <p:txBody>
          <a:bodyPr>
            <a:normAutofit/>
          </a:bodyPr>
          <a:lstStyle/>
          <a:p>
            <a:r>
              <a:rPr lang="en-US" sz="2000" dirty="0"/>
              <a:t>1. All needed vehicle matches are displayed.</a:t>
            </a:r>
          </a:p>
          <a:p>
            <a:r>
              <a:rPr lang="en-US" sz="2000" dirty="0"/>
              <a:t>2. Users can toggle back to Needed Vehicle Requests by clicking “View Requests.”</a:t>
            </a:r>
          </a:p>
        </p:txBody>
      </p:sp>
    </p:spTree>
    <p:extLst>
      <p:ext uri="{BB962C8B-B14F-4D97-AF65-F5344CB8AC3E}">
        <p14:creationId xmlns:p14="http://schemas.microsoft.com/office/powerpoint/2010/main" val="313195317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C162DF2A-64D1-4AA9-BA42-8A4063EADE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61999"/>
            <a:ext cx="9141619" cy="533400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a:extLst>
              <a:ext uri="{FF2B5EF4-FFF2-40B4-BE49-F238E27FC236}">
                <a16:creationId xmlns:a16="http://schemas.microsoft.com/office/drawing/2014/main" id="{5D7C1373-63AF-4A75-909E-990E0535667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270263" y="761999"/>
            <a:ext cx="2925318" cy="5334001"/>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sp useBgFill="1">
        <p:nvSpPr>
          <p:cNvPr id="12" name="Rectangle 11">
            <a:extLst>
              <a:ext uri="{FF2B5EF4-FFF2-40B4-BE49-F238E27FC236}">
                <a16:creationId xmlns:a16="http://schemas.microsoft.com/office/drawing/2014/main" id="{B4B5CC49-6FAE-42FA-99B6-A3FDA8C6884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0457E3AC-2281-4EE4-8A8A-F17BE46F152A}"/>
              </a:ext>
            </a:extLst>
          </p:cNvPr>
          <p:cNvSpPr>
            <a:spLocks noGrp="1"/>
          </p:cNvSpPr>
          <p:nvPr>
            <p:ph type="title"/>
          </p:nvPr>
        </p:nvSpPr>
        <p:spPr>
          <a:xfrm>
            <a:off x="1703295" y="1083732"/>
            <a:ext cx="5600242" cy="4690534"/>
          </a:xfrm>
        </p:spPr>
        <p:txBody>
          <a:bodyPr vert="horz" lIns="91440" tIns="45720" rIns="91440" bIns="45720" rtlCol="0" anchor="ctr">
            <a:normAutofit/>
          </a:bodyPr>
          <a:lstStyle/>
          <a:p>
            <a:pPr algn="r"/>
            <a:r>
              <a:rPr lang="en-US" sz="7200" dirty="0">
                <a:solidFill>
                  <a:schemeClr val="tx1">
                    <a:lumMod val="75000"/>
                    <a:lumOff val="25000"/>
                  </a:schemeClr>
                </a:solidFill>
              </a:rPr>
              <a:t>Missing Package Codes</a:t>
            </a:r>
          </a:p>
        </p:txBody>
      </p:sp>
      <p:sp>
        <p:nvSpPr>
          <p:cNvPr id="3" name="Text Placeholder 2">
            <a:extLst>
              <a:ext uri="{FF2B5EF4-FFF2-40B4-BE49-F238E27FC236}">
                <a16:creationId xmlns:a16="http://schemas.microsoft.com/office/drawing/2014/main" id="{25D4F79B-DF6E-4805-A427-3594676BE3BE}"/>
              </a:ext>
            </a:extLst>
          </p:cNvPr>
          <p:cNvSpPr>
            <a:spLocks noGrp="1"/>
          </p:cNvSpPr>
          <p:nvPr>
            <p:ph type="body" idx="1"/>
          </p:nvPr>
        </p:nvSpPr>
        <p:spPr>
          <a:xfrm>
            <a:off x="7765777" y="1083732"/>
            <a:ext cx="3598266" cy="4690534"/>
          </a:xfrm>
        </p:spPr>
        <p:txBody>
          <a:bodyPr vert="horz" lIns="91440" tIns="45720" rIns="91440" bIns="45720" rtlCol="0" anchor="ctr">
            <a:normAutofit/>
          </a:bodyPr>
          <a:lstStyle/>
          <a:p>
            <a:r>
              <a:rPr lang="en-US" sz="2800" dirty="0">
                <a:solidFill>
                  <a:schemeClr val="tx1">
                    <a:lumMod val="75000"/>
                    <a:lumOff val="25000"/>
                  </a:schemeClr>
                </a:solidFill>
              </a:rPr>
              <a:t>ProMax recently added an option/setting which would designate new vehicles without a Package Code as “</a:t>
            </a:r>
            <a:r>
              <a:rPr lang="en-US" sz="2800" dirty="0" err="1">
                <a:solidFill>
                  <a:schemeClr val="tx1">
                    <a:lumMod val="75000"/>
                    <a:lumOff val="25000"/>
                  </a:schemeClr>
                </a:solidFill>
              </a:rPr>
              <a:t>unbooked</a:t>
            </a:r>
            <a:r>
              <a:rPr lang="en-US" sz="2800" dirty="0">
                <a:solidFill>
                  <a:schemeClr val="tx1">
                    <a:lumMod val="75000"/>
                    <a:lumOff val="25000"/>
                  </a:schemeClr>
                </a:solidFill>
              </a:rPr>
              <a:t>,” allowing vehicles to then appear on the </a:t>
            </a:r>
            <a:r>
              <a:rPr lang="en-US" sz="2800" dirty="0" err="1">
                <a:solidFill>
                  <a:schemeClr val="tx1">
                    <a:lumMod val="75000"/>
                    <a:lumOff val="25000"/>
                  </a:schemeClr>
                </a:solidFill>
              </a:rPr>
              <a:t>Unbooked</a:t>
            </a:r>
            <a:r>
              <a:rPr lang="en-US" sz="2800" dirty="0">
                <a:solidFill>
                  <a:schemeClr val="tx1">
                    <a:lumMod val="75000"/>
                    <a:lumOff val="25000"/>
                  </a:schemeClr>
                </a:solidFill>
              </a:rPr>
              <a:t> Inventory Report.</a:t>
            </a:r>
          </a:p>
        </p:txBody>
      </p:sp>
      <p:sp>
        <p:nvSpPr>
          <p:cNvPr id="14" name="Rectangle 13">
            <a:extLst>
              <a:ext uri="{FF2B5EF4-FFF2-40B4-BE49-F238E27FC236}">
                <a16:creationId xmlns:a16="http://schemas.microsoft.com/office/drawing/2014/main" id="{E6BC9B4A-2119-4645-B4CA-7817D5FAF4B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61999"/>
            <a:ext cx="1286934" cy="533400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16" name="Straight Connector 15">
            <a:extLst>
              <a:ext uri="{FF2B5EF4-FFF2-40B4-BE49-F238E27FC236}">
                <a16:creationId xmlns:a16="http://schemas.microsoft.com/office/drawing/2014/main" id="{158D888F-D87A-4C3C-BD82-273E4C8C5E8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534656" y="2085681"/>
            <a:ext cx="0" cy="2686639"/>
          </a:xfrm>
          <a:prstGeom prst="line">
            <a:avLst/>
          </a:prstGeom>
          <a:ln w="1270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8" name="Rectangle 17">
            <a:extLst>
              <a:ext uri="{FF2B5EF4-FFF2-40B4-BE49-F238E27FC236}">
                <a16:creationId xmlns:a16="http://schemas.microsoft.com/office/drawing/2014/main" id="{99A2CD81-3BB6-4ED6-A50F-DC14F37A95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685778" y="767825"/>
            <a:ext cx="508012" cy="5328173"/>
          </a:xfrm>
          <a:prstGeom prst="rect">
            <a:avLst/>
          </a:prstGeom>
          <a:solidFill>
            <a:srgbClr val="C8C8C8">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3886207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888D61-1E5F-4404-BA0C-37E499121B24}"/>
              </a:ext>
            </a:extLst>
          </p:cNvPr>
          <p:cNvSpPr>
            <a:spLocks noGrp="1"/>
          </p:cNvSpPr>
          <p:nvPr>
            <p:ph type="title"/>
          </p:nvPr>
        </p:nvSpPr>
        <p:spPr/>
        <p:txBody>
          <a:bodyPr/>
          <a:lstStyle/>
          <a:p>
            <a:r>
              <a:rPr kumimoji="0" lang="en-US" sz="3200" b="1" i="0" u="none" strike="noStrike" kern="1200" cap="none" spc="-60" normalizeH="0" baseline="0" noProof="0" dirty="0">
                <a:ln>
                  <a:noFill/>
                </a:ln>
                <a:solidFill>
                  <a:srgbClr val="FFFFFF"/>
                </a:solidFill>
                <a:effectLst/>
                <a:uLnTx/>
                <a:uFillTx/>
                <a:latin typeface="Corbel" panose="020B0503020204020204"/>
                <a:ea typeface="+mj-ea"/>
                <a:cs typeface="+mj-cs"/>
              </a:rPr>
              <a:t>Missing Package     Codes</a:t>
            </a:r>
            <a:endParaRPr lang="en-US" dirty="0"/>
          </a:p>
        </p:txBody>
      </p:sp>
      <p:sp>
        <p:nvSpPr>
          <p:cNvPr id="3" name="Content Placeholder 2">
            <a:extLst>
              <a:ext uri="{FF2B5EF4-FFF2-40B4-BE49-F238E27FC236}">
                <a16:creationId xmlns:a16="http://schemas.microsoft.com/office/drawing/2014/main" id="{5E6F4A35-303A-461C-9333-B9107CA5D71C}"/>
              </a:ext>
            </a:extLst>
          </p:cNvPr>
          <p:cNvSpPr>
            <a:spLocks noGrp="1"/>
          </p:cNvSpPr>
          <p:nvPr>
            <p:ph idx="1"/>
          </p:nvPr>
        </p:nvSpPr>
        <p:spPr/>
        <p:txBody>
          <a:bodyPr/>
          <a:lstStyle/>
          <a:p>
            <a:r>
              <a:rPr lang="en-US" sz="3200" dirty="0"/>
              <a:t>Package Code—displayed within the inventory record—is necessary to indicate different options and trim level for a new vehicle, which can affect vehicle value, incentives, APR on deal, and rate of residual for leases.</a:t>
            </a:r>
          </a:p>
        </p:txBody>
      </p:sp>
      <p:sp>
        <p:nvSpPr>
          <p:cNvPr id="4" name="Text Placeholder 3">
            <a:extLst>
              <a:ext uri="{FF2B5EF4-FFF2-40B4-BE49-F238E27FC236}">
                <a16:creationId xmlns:a16="http://schemas.microsoft.com/office/drawing/2014/main" id="{2604C6D7-2AE1-4366-9E3B-8473EBB4FD01}"/>
              </a:ext>
            </a:extLst>
          </p:cNvPr>
          <p:cNvSpPr>
            <a:spLocks noGrp="1"/>
          </p:cNvSpPr>
          <p:nvPr>
            <p:ph type="body" sz="half" idx="2"/>
          </p:nvPr>
        </p:nvSpPr>
        <p:spPr/>
        <p:txBody>
          <a:bodyPr/>
          <a:lstStyle/>
          <a:p>
            <a:endParaRPr lang="en-US" dirty="0"/>
          </a:p>
        </p:txBody>
      </p:sp>
    </p:spTree>
    <p:extLst>
      <p:ext uri="{BB962C8B-B14F-4D97-AF65-F5344CB8AC3E}">
        <p14:creationId xmlns:p14="http://schemas.microsoft.com/office/powerpoint/2010/main" val="52369955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2">
            <a:tint val="95000"/>
            <a:satMod val="170000"/>
          </a:schemeClr>
        </a:solidFill>
        <a:effectLst/>
      </p:bgPr>
    </p:bg>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845DB188-4006-4207-A473-B4B569C5B5F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758952"/>
            <a:ext cx="3443590" cy="53309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Rectangle 14">
            <a:extLst>
              <a:ext uri="{FF2B5EF4-FFF2-40B4-BE49-F238E27FC236}">
                <a16:creationId xmlns:a16="http://schemas.microsoft.com/office/drawing/2014/main" id="{BAB4522D-D095-4687-BFB3-976E665AD4F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815864" y="758952"/>
            <a:ext cx="384048" cy="5330952"/>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Rectangle 16">
            <a:extLst>
              <a:ext uri="{FF2B5EF4-FFF2-40B4-BE49-F238E27FC236}">
                <a16:creationId xmlns:a16="http://schemas.microsoft.com/office/drawing/2014/main" id="{5492F9E5-5B28-4104-9CDF-100EE9D852A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9" name="Rectangle 18">
            <a:extLst>
              <a:ext uri="{FF2B5EF4-FFF2-40B4-BE49-F238E27FC236}">
                <a16:creationId xmlns:a16="http://schemas.microsoft.com/office/drawing/2014/main" id="{F4A3EBA2-184A-4C53-80BF-FB3A6AC355B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58952"/>
            <a:ext cx="8008542" cy="533095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sp>
      <p:sp>
        <p:nvSpPr>
          <p:cNvPr id="21" name="Rectangle 20">
            <a:extLst>
              <a:ext uri="{FF2B5EF4-FFF2-40B4-BE49-F238E27FC236}">
                <a16:creationId xmlns:a16="http://schemas.microsoft.com/office/drawing/2014/main" id="{7438EFCD-B361-4EDD-A82E-EF6FE99C1B6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136729" y="757325"/>
            <a:ext cx="3549144" cy="532932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5485FBF-C4FA-4EBD-9B9B-B7A84E01EDE2}"/>
              </a:ext>
            </a:extLst>
          </p:cNvPr>
          <p:cNvSpPr>
            <a:spLocks noGrp="1"/>
          </p:cNvSpPr>
          <p:nvPr>
            <p:ph type="ctrTitle"/>
          </p:nvPr>
        </p:nvSpPr>
        <p:spPr>
          <a:xfrm rot="2390159">
            <a:off x="8394721" y="2901821"/>
            <a:ext cx="2947482" cy="845110"/>
          </a:xfrm>
        </p:spPr>
        <p:txBody>
          <a:bodyPr vert="horz" lIns="91440" tIns="45720" rIns="91440" bIns="45720" rtlCol="0" anchor="ctr">
            <a:noAutofit/>
          </a:bodyPr>
          <a:lstStyle/>
          <a:p>
            <a:r>
              <a:rPr lang="en-US" sz="6000" kern="1200" spc="-60" baseline="0" dirty="0">
                <a:solidFill>
                  <a:srgbClr val="FFFFFF"/>
                </a:solidFill>
                <a:latin typeface="+mj-lt"/>
                <a:ea typeface="+mj-ea"/>
                <a:cs typeface="+mj-cs"/>
              </a:rPr>
              <a:t>Agenda</a:t>
            </a:r>
          </a:p>
        </p:txBody>
      </p:sp>
      <p:sp>
        <p:nvSpPr>
          <p:cNvPr id="23" name="Rectangle 22">
            <a:extLst>
              <a:ext uri="{FF2B5EF4-FFF2-40B4-BE49-F238E27FC236}">
                <a16:creationId xmlns:a16="http://schemas.microsoft.com/office/drawing/2014/main" id="{5D5DB082-BCCB-4994-AEE1-EF25FDAC82A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814060" y="758952"/>
            <a:ext cx="384048" cy="5330952"/>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graphicFrame>
        <p:nvGraphicFramePr>
          <p:cNvPr id="8" name="TextBox 5">
            <a:extLst>
              <a:ext uri="{FF2B5EF4-FFF2-40B4-BE49-F238E27FC236}">
                <a16:creationId xmlns:a16="http://schemas.microsoft.com/office/drawing/2014/main" id="{7C5E9C0F-8203-4036-ABE0-DC2B027154FC}"/>
              </a:ext>
            </a:extLst>
          </p:cNvPr>
          <p:cNvGraphicFramePr/>
          <p:nvPr>
            <p:extLst>
              <p:ext uri="{D42A27DB-BD31-4B8C-83A1-F6EECF244321}">
                <p14:modId xmlns:p14="http://schemas.microsoft.com/office/powerpoint/2010/main" val="276946303"/>
              </p:ext>
            </p:extLst>
          </p:nvPr>
        </p:nvGraphicFramePr>
        <p:xfrm>
          <a:off x="212036" y="1425575"/>
          <a:ext cx="7509626" cy="40211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911239259"/>
      </p:ext>
    </p:extLst>
  </p:cSld>
  <p:clrMapOvr>
    <a:overrideClrMapping bg1="dk1" tx1="lt1" bg2="dk2" tx2="lt2" accent1="accent1" accent2="accent2" accent3="accent3" accent4="accent4" accent5="accent5" accent6="accent6" hlink="hlink" folHlink="folHlink"/>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72D348-E7D5-486A-AC75-6871E933E94D}"/>
              </a:ext>
            </a:extLst>
          </p:cNvPr>
          <p:cNvSpPr>
            <a:spLocks noGrp="1"/>
          </p:cNvSpPr>
          <p:nvPr>
            <p:ph type="title"/>
          </p:nvPr>
        </p:nvSpPr>
        <p:spPr>
          <a:xfrm>
            <a:off x="256032" y="1143000"/>
            <a:ext cx="2834640" cy="1507435"/>
          </a:xfrm>
        </p:spPr>
        <p:txBody>
          <a:bodyPr/>
          <a:lstStyle/>
          <a:p>
            <a:r>
              <a:rPr lang="en-US" b="1" dirty="0"/>
              <a:t>Missing Package     Codes</a:t>
            </a:r>
          </a:p>
        </p:txBody>
      </p:sp>
      <p:pic>
        <p:nvPicPr>
          <p:cNvPr id="5" name="Content Placeholder 4">
            <a:extLst>
              <a:ext uri="{FF2B5EF4-FFF2-40B4-BE49-F238E27FC236}">
                <a16:creationId xmlns:a16="http://schemas.microsoft.com/office/drawing/2014/main" id="{F5B76868-2583-4F26-B17D-256C56574DD7}"/>
              </a:ext>
            </a:extLst>
          </p:cNvPr>
          <p:cNvPicPr>
            <a:picLocks noGrp="1" noChangeAspect="1"/>
          </p:cNvPicPr>
          <p:nvPr>
            <p:ph idx="1"/>
          </p:nvPr>
        </p:nvPicPr>
        <p:blipFill>
          <a:blip r:embed="rId2"/>
          <a:stretch>
            <a:fillRect/>
          </a:stretch>
        </p:blipFill>
        <p:spPr>
          <a:xfrm>
            <a:off x="3438522" y="1143000"/>
            <a:ext cx="8710113" cy="4627510"/>
          </a:xfrm>
          <a:prstGeom prst="rect">
            <a:avLst/>
          </a:prstGeom>
        </p:spPr>
      </p:pic>
      <p:sp>
        <p:nvSpPr>
          <p:cNvPr id="4" name="Text Placeholder 3">
            <a:extLst>
              <a:ext uri="{FF2B5EF4-FFF2-40B4-BE49-F238E27FC236}">
                <a16:creationId xmlns:a16="http://schemas.microsoft.com/office/drawing/2014/main" id="{7A3EE9CA-FEFE-4A9C-8387-2CA2F842955A}"/>
              </a:ext>
            </a:extLst>
          </p:cNvPr>
          <p:cNvSpPr>
            <a:spLocks noGrp="1"/>
          </p:cNvSpPr>
          <p:nvPr>
            <p:ph type="body" sz="half" idx="2"/>
          </p:nvPr>
        </p:nvSpPr>
        <p:spPr>
          <a:xfrm>
            <a:off x="256032" y="2743200"/>
            <a:ext cx="2834640" cy="3072966"/>
          </a:xfrm>
        </p:spPr>
        <p:txBody>
          <a:bodyPr>
            <a:noAutofit/>
          </a:bodyPr>
          <a:lstStyle/>
          <a:p>
            <a:r>
              <a:rPr lang="en-US" sz="1800" dirty="0"/>
              <a:t>Package Codes can be imported into ProMax through the inventory feed (often coming from dealership’s DMS).</a:t>
            </a:r>
          </a:p>
          <a:p>
            <a:r>
              <a:rPr lang="en-US" sz="1800" dirty="0"/>
              <a:t>If Package Code is not imported, it should be manually entered into ProMax within the inventory record.</a:t>
            </a:r>
          </a:p>
        </p:txBody>
      </p:sp>
    </p:spTree>
    <p:extLst>
      <p:ext uri="{BB962C8B-B14F-4D97-AF65-F5344CB8AC3E}">
        <p14:creationId xmlns:p14="http://schemas.microsoft.com/office/powerpoint/2010/main" val="405664967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8F079A-2C98-41CD-87CE-5D15B0827C3C}"/>
              </a:ext>
            </a:extLst>
          </p:cNvPr>
          <p:cNvSpPr>
            <a:spLocks noGrp="1"/>
          </p:cNvSpPr>
          <p:nvPr>
            <p:ph type="title"/>
          </p:nvPr>
        </p:nvSpPr>
        <p:spPr>
          <a:xfrm>
            <a:off x="256032" y="1143001"/>
            <a:ext cx="2834640" cy="1427922"/>
          </a:xfrm>
        </p:spPr>
        <p:txBody>
          <a:bodyPr/>
          <a:lstStyle/>
          <a:p>
            <a:r>
              <a:rPr lang="en-US" b="1" dirty="0"/>
              <a:t>Missing Package     Codes</a:t>
            </a:r>
          </a:p>
        </p:txBody>
      </p:sp>
      <p:pic>
        <p:nvPicPr>
          <p:cNvPr id="5" name="Content Placeholder 4">
            <a:extLst>
              <a:ext uri="{FF2B5EF4-FFF2-40B4-BE49-F238E27FC236}">
                <a16:creationId xmlns:a16="http://schemas.microsoft.com/office/drawing/2014/main" id="{53EF7436-8B50-454E-924E-3AB3E369A744}"/>
              </a:ext>
            </a:extLst>
          </p:cNvPr>
          <p:cNvPicPr>
            <a:picLocks noGrp="1" noChangeAspect="1"/>
          </p:cNvPicPr>
          <p:nvPr>
            <p:ph idx="1"/>
          </p:nvPr>
        </p:nvPicPr>
        <p:blipFill>
          <a:blip r:embed="rId2"/>
          <a:stretch>
            <a:fillRect/>
          </a:stretch>
        </p:blipFill>
        <p:spPr>
          <a:xfrm>
            <a:off x="3370292" y="1847581"/>
            <a:ext cx="8717734" cy="3162837"/>
          </a:xfrm>
          <a:prstGeom prst="rect">
            <a:avLst/>
          </a:prstGeom>
        </p:spPr>
      </p:pic>
      <p:sp>
        <p:nvSpPr>
          <p:cNvPr id="4" name="Text Placeholder 3">
            <a:extLst>
              <a:ext uri="{FF2B5EF4-FFF2-40B4-BE49-F238E27FC236}">
                <a16:creationId xmlns:a16="http://schemas.microsoft.com/office/drawing/2014/main" id="{333CD9A9-71E3-41C9-910D-B506551A1D6D}"/>
              </a:ext>
            </a:extLst>
          </p:cNvPr>
          <p:cNvSpPr>
            <a:spLocks noGrp="1"/>
          </p:cNvSpPr>
          <p:nvPr>
            <p:ph type="body" sz="half" idx="2"/>
          </p:nvPr>
        </p:nvSpPr>
        <p:spPr>
          <a:xfrm>
            <a:off x="145774" y="2570923"/>
            <a:ext cx="3114260" cy="3299790"/>
          </a:xfrm>
        </p:spPr>
        <p:txBody>
          <a:bodyPr>
            <a:normAutofit/>
          </a:bodyPr>
          <a:lstStyle/>
          <a:p>
            <a:r>
              <a:rPr lang="en-US" sz="1700" dirty="0"/>
              <a:t>To enable new setting:</a:t>
            </a:r>
          </a:p>
          <a:p>
            <a:r>
              <a:rPr lang="en-US" sz="1700" dirty="0"/>
              <a:t>1 – 2. Admin =&gt; Inventory Settings </a:t>
            </a:r>
          </a:p>
          <a:p>
            <a:r>
              <a:rPr lang="en-US" sz="1700" dirty="0"/>
              <a:t>3. Check box for “Vehicles with no package codes (yellow)” [</a:t>
            </a:r>
            <a:r>
              <a:rPr lang="en-US" sz="1700" dirty="0" err="1"/>
              <a:t>unbooked</a:t>
            </a:r>
            <a:r>
              <a:rPr lang="en-US" sz="1700" dirty="0"/>
              <a:t>]</a:t>
            </a:r>
          </a:p>
          <a:p>
            <a:r>
              <a:rPr lang="en-US" sz="1700" dirty="0"/>
              <a:t>4. Select “Yes” for pop-up question “Do you want to reset all new inventory records without a package code?”</a:t>
            </a:r>
          </a:p>
          <a:p>
            <a:endParaRPr lang="en-US" dirty="0"/>
          </a:p>
        </p:txBody>
      </p:sp>
    </p:spTree>
    <p:extLst>
      <p:ext uri="{BB962C8B-B14F-4D97-AF65-F5344CB8AC3E}">
        <p14:creationId xmlns:p14="http://schemas.microsoft.com/office/powerpoint/2010/main" val="414982900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AFC722-3126-4EC6-84FB-1C7AC87C143A}"/>
              </a:ext>
            </a:extLst>
          </p:cNvPr>
          <p:cNvSpPr>
            <a:spLocks noGrp="1"/>
          </p:cNvSpPr>
          <p:nvPr>
            <p:ph type="title"/>
          </p:nvPr>
        </p:nvSpPr>
        <p:spPr>
          <a:xfrm>
            <a:off x="256032" y="1143000"/>
            <a:ext cx="2834640" cy="1666461"/>
          </a:xfrm>
        </p:spPr>
        <p:txBody>
          <a:bodyPr/>
          <a:lstStyle/>
          <a:p>
            <a:r>
              <a:rPr lang="en-US" b="1" dirty="0"/>
              <a:t>Missing Package     Codes</a:t>
            </a:r>
          </a:p>
        </p:txBody>
      </p:sp>
      <p:pic>
        <p:nvPicPr>
          <p:cNvPr id="5" name="Content Placeholder 4">
            <a:extLst>
              <a:ext uri="{FF2B5EF4-FFF2-40B4-BE49-F238E27FC236}">
                <a16:creationId xmlns:a16="http://schemas.microsoft.com/office/drawing/2014/main" id="{09F6B95A-981F-4ED3-9F0E-DE44C6CB4EE3}"/>
              </a:ext>
            </a:extLst>
          </p:cNvPr>
          <p:cNvPicPr>
            <a:picLocks noGrp="1" noChangeAspect="1"/>
          </p:cNvPicPr>
          <p:nvPr>
            <p:ph idx="1"/>
          </p:nvPr>
        </p:nvPicPr>
        <p:blipFill>
          <a:blip r:embed="rId2"/>
          <a:stretch>
            <a:fillRect/>
          </a:stretch>
        </p:blipFill>
        <p:spPr>
          <a:xfrm>
            <a:off x="3424231" y="1976231"/>
            <a:ext cx="8722307" cy="3184842"/>
          </a:xfrm>
          <a:prstGeom prst="rect">
            <a:avLst/>
          </a:prstGeom>
        </p:spPr>
      </p:pic>
      <p:sp>
        <p:nvSpPr>
          <p:cNvPr id="4" name="Text Placeholder 3">
            <a:extLst>
              <a:ext uri="{FF2B5EF4-FFF2-40B4-BE49-F238E27FC236}">
                <a16:creationId xmlns:a16="http://schemas.microsoft.com/office/drawing/2014/main" id="{945948F2-3CDE-4F26-92A3-FB2E06288072}"/>
              </a:ext>
            </a:extLst>
          </p:cNvPr>
          <p:cNvSpPr>
            <a:spLocks noGrp="1"/>
          </p:cNvSpPr>
          <p:nvPr>
            <p:ph type="body" sz="half" idx="2"/>
          </p:nvPr>
        </p:nvSpPr>
        <p:spPr>
          <a:xfrm>
            <a:off x="256032" y="2809461"/>
            <a:ext cx="2834640" cy="3154017"/>
          </a:xfrm>
        </p:spPr>
        <p:txBody>
          <a:bodyPr>
            <a:normAutofit/>
          </a:bodyPr>
          <a:lstStyle/>
          <a:p>
            <a:r>
              <a:rPr lang="en-US" sz="1800" dirty="0"/>
              <a:t>After setting is enabled, all new vehicles without Package Codes will be listed on the </a:t>
            </a:r>
            <a:r>
              <a:rPr lang="en-US" sz="1800" dirty="0" err="1"/>
              <a:t>Unbooked</a:t>
            </a:r>
            <a:r>
              <a:rPr lang="en-US" sz="1800" dirty="0"/>
              <a:t> Inventory Report with a proper “Description,” allowing users to easily identify flagged vehicles, access the inventory record, and input the needed Package Code.</a:t>
            </a:r>
          </a:p>
        </p:txBody>
      </p:sp>
    </p:spTree>
    <p:extLst>
      <p:ext uri="{BB962C8B-B14F-4D97-AF65-F5344CB8AC3E}">
        <p14:creationId xmlns:p14="http://schemas.microsoft.com/office/powerpoint/2010/main" val="157423795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C162DF2A-64D1-4AA9-BA42-8A4063EADE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61999"/>
            <a:ext cx="9141619" cy="533400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a:extLst>
              <a:ext uri="{FF2B5EF4-FFF2-40B4-BE49-F238E27FC236}">
                <a16:creationId xmlns:a16="http://schemas.microsoft.com/office/drawing/2014/main" id="{5D7C1373-63AF-4A75-909E-990E0535667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270263" y="761999"/>
            <a:ext cx="2925318" cy="5334001"/>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sp useBgFill="1">
        <p:nvSpPr>
          <p:cNvPr id="12" name="Rectangle 11">
            <a:extLst>
              <a:ext uri="{FF2B5EF4-FFF2-40B4-BE49-F238E27FC236}">
                <a16:creationId xmlns:a16="http://schemas.microsoft.com/office/drawing/2014/main" id="{B4B5CC49-6FAE-42FA-99B6-A3FDA8C6884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0457E3AC-2281-4EE4-8A8A-F17BE46F152A}"/>
              </a:ext>
            </a:extLst>
          </p:cNvPr>
          <p:cNvSpPr>
            <a:spLocks noGrp="1"/>
          </p:cNvSpPr>
          <p:nvPr>
            <p:ph type="title"/>
          </p:nvPr>
        </p:nvSpPr>
        <p:spPr>
          <a:xfrm>
            <a:off x="1703295" y="1083732"/>
            <a:ext cx="5600242" cy="4690534"/>
          </a:xfrm>
        </p:spPr>
        <p:txBody>
          <a:bodyPr vert="horz" lIns="91440" tIns="45720" rIns="91440" bIns="45720" rtlCol="0" anchor="ctr">
            <a:normAutofit fontScale="90000"/>
          </a:bodyPr>
          <a:lstStyle/>
          <a:p>
            <a:pPr algn="r"/>
            <a:r>
              <a:rPr lang="en-US" sz="7200" dirty="0">
                <a:solidFill>
                  <a:schemeClr val="tx1">
                    <a:lumMod val="75000"/>
                    <a:lumOff val="25000"/>
                  </a:schemeClr>
                </a:solidFill>
              </a:rPr>
              <a:t>Customer-Initiated Online Deal Start with Website Plug-In</a:t>
            </a:r>
          </a:p>
        </p:txBody>
      </p:sp>
      <p:sp>
        <p:nvSpPr>
          <p:cNvPr id="3" name="Text Placeholder 2">
            <a:extLst>
              <a:ext uri="{FF2B5EF4-FFF2-40B4-BE49-F238E27FC236}">
                <a16:creationId xmlns:a16="http://schemas.microsoft.com/office/drawing/2014/main" id="{25D4F79B-DF6E-4805-A427-3594676BE3BE}"/>
              </a:ext>
            </a:extLst>
          </p:cNvPr>
          <p:cNvSpPr>
            <a:spLocks noGrp="1"/>
          </p:cNvSpPr>
          <p:nvPr>
            <p:ph type="body" idx="1"/>
          </p:nvPr>
        </p:nvSpPr>
        <p:spPr>
          <a:xfrm>
            <a:off x="7765777" y="1083732"/>
            <a:ext cx="3598266" cy="4690534"/>
          </a:xfrm>
        </p:spPr>
        <p:txBody>
          <a:bodyPr vert="horz" lIns="91440" tIns="45720" rIns="91440" bIns="45720" rtlCol="0" anchor="ctr">
            <a:normAutofit/>
          </a:bodyPr>
          <a:lstStyle/>
          <a:p>
            <a:r>
              <a:rPr lang="en-US" sz="2800" dirty="0">
                <a:solidFill>
                  <a:schemeClr val="tx1">
                    <a:lumMod val="75000"/>
                    <a:lumOff val="25000"/>
                  </a:schemeClr>
                </a:solidFill>
              </a:rPr>
              <a:t>Appraisal Express Plus now offers enhanced functionality to assist with the online buying experience.</a:t>
            </a:r>
          </a:p>
        </p:txBody>
      </p:sp>
      <p:sp>
        <p:nvSpPr>
          <p:cNvPr id="14" name="Rectangle 13">
            <a:extLst>
              <a:ext uri="{FF2B5EF4-FFF2-40B4-BE49-F238E27FC236}">
                <a16:creationId xmlns:a16="http://schemas.microsoft.com/office/drawing/2014/main" id="{E6BC9B4A-2119-4645-B4CA-7817D5FAF4B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61999"/>
            <a:ext cx="1286934" cy="533400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16" name="Straight Connector 15">
            <a:extLst>
              <a:ext uri="{FF2B5EF4-FFF2-40B4-BE49-F238E27FC236}">
                <a16:creationId xmlns:a16="http://schemas.microsoft.com/office/drawing/2014/main" id="{158D888F-D87A-4C3C-BD82-273E4C8C5E8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534656" y="2085681"/>
            <a:ext cx="0" cy="2686639"/>
          </a:xfrm>
          <a:prstGeom prst="line">
            <a:avLst/>
          </a:prstGeom>
          <a:ln w="1270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8" name="Rectangle 17">
            <a:extLst>
              <a:ext uri="{FF2B5EF4-FFF2-40B4-BE49-F238E27FC236}">
                <a16:creationId xmlns:a16="http://schemas.microsoft.com/office/drawing/2014/main" id="{99A2CD81-3BB6-4ED6-A50F-DC14F37A95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685778" y="767825"/>
            <a:ext cx="508012" cy="5328173"/>
          </a:xfrm>
          <a:prstGeom prst="rect">
            <a:avLst/>
          </a:prstGeom>
          <a:solidFill>
            <a:srgbClr val="C8C8C8">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34791518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353CA6-8430-4BAC-94C1-1FB1A71CFABD}"/>
              </a:ext>
            </a:extLst>
          </p:cNvPr>
          <p:cNvSpPr>
            <a:spLocks noGrp="1"/>
          </p:cNvSpPr>
          <p:nvPr>
            <p:ph type="title"/>
          </p:nvPr>
        </p:nvSpPr>
        <p:spPr/>
        <p:txBody>
          <a:bodyPr/>
          <a:lstStyle/>
          <a:p>
            <a:r>
              <a:rPr lang="en-US" b="1" dirty="0"/>
              <a:t>Customer-Initiated Online Deal Start</a:t>
            </a:r>
          </a:p>
        </p:txBody>
      </p:sp>
      <p:pic>
        <p:nvPicPr>
          <p:cNvPr id="5" name="Content Placeholder 4">
            <a:extLst>
              <a:ext uri="{FF2B5EF4-FFF2-40B4-BE49-F238E27FC236}">
                <a16:creationId xmlns:a16="http://schemas.microsoft.com/office/drawing/2014/main" id="{D63081CA-2DC2-415F-AF3B-21E5C8896A82}"/>
              </a:ext>
            </a:extLst>
          </p:cNvPr>
          <p:cNvPicPr>
            <a:picLocks noGrp="1" noChangeAspect="1"/>
          </p:cNvPicPr>
          <p:nvPr>
            <p:ph idx="1"/>
          </p:nvPr>
        </p:nvPicPr>
        <p:blipFill>
          <a:blip r:embed="rId2"/>
          <a:stretch>
            <a:fillRect/>
          </a:stretch>
        </p:blipFill>
        <p:spPr>
          <a:xfrm>
            <a:off x="4357300" y="845459"/>
            <a:ext cx="6607462" cy="5167081"/>
          </a:xfrm>
          <a:prstGeom prst="rect">
            <a:avLst/>
          </a:prstGeom>
        </p:spPr>
      </p:pic>
      <p:sp>
        <p:nvSpPr>
          <p:cNvPr id="4" name="Text Placeholder 3">
            <a:extLst>
              <a:ext uri="{FF2B5EF4-FFF2-40B4-BE49-F238E27FC236}">
                <a16:creationId xmlns:a16="http://schemas.microsoft.com/office/drawing/2014/main" id="{111BD78A-29C6-4321-9807-15F05F79FE18}"/>
              </a:ext>
            </a:extLst>
          </p:cNvPr>
          <p:cNvSpPr>
            <a:spLocks noGrp="1"/>
          </p:cNvSpPr>
          <p:nvPr>
            <p:ph type="body" sz="half" idx="2"/>
          </p:nvPr>
        </p:nvSpPr>
        <p:spPr/>
        <p:txBody>
          <a:bodyPr>
            <a:normAutofit/>
          </a:bodyPr>
          <a:lstStyle/>
          <a:p>
            <a:r>
              <a:rPr lang="en-US" sz="2000" dirty="0"/>
              <a:t>First, the customer enters basic information for trade vehicle, contact information, and desired vehicle information (if applicable).</a:t>
            </a:r>
          </a:p>
        </p:txBody>
      </p:sp>
    </p:spTree>
    <p:extLst>
      <p:ext uri="{BB962C8B-B14F-4D97-AF65-F5344CB8AC3E}">
        <p14:creationId xmlns:p14="http://schemas.microsoft.com/office/powerpoint/2010/main" val="59183496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ECE536-5B14-4453-8736-5390DB0D9F72}"/>
              </a:ext>
            </a:extLst>
          </p:cNvPr>
          <p:cNvSpPr>
            <a:spLocks noGrp="1"/>
          </p:cNvSpPr>
          <p:nvPr>
            <p:ph type="title"/>
          </p:nvPr>
        </p:nvSpPr>
        <p:spPr/>
        <p:txBody>
          <a:bodyPr/>
          <a:lstStyle/>
          <a:p>
            <a:r>
              <a:rPr lang="en-US" b="1" dirty="0"/>
              <a:t>Customer-Initiated Online Deal Start</a:t>
            </a:r>
          </a:p>
        </p:txBody>
      </p:sp>
      <p:pic>
        <p:nvPicPr>
          <p:cNvPr id="5" name="Content Placeholder 4">
            <a:extLst>
              <a:ext uri="{FF2B5EF4-FFF2-40B4-BE49-F238E27FC236}">
                <a16:creationId xmlns:a16="http://schemas.microsoft.com/office/drawing/2014/main" id="{55DB4923-8FC8-4B67-BA31-D0A9B9F58A1D}"/>
              </a:ext>
            </a:extLst>
          </p:cNvPr>
          <p:cNvPicPr>
            <a:picLocks noGrp="1" noChangeAspect="1"/>
          </p:cNvPicPr>
          <p:nvPr>
            <p:ph idx="1"/>
          </p:nvPr>
        </p:nvPicPr>
        <p:blipFill>
          <a:blip r:embed="rId2"/>
          <a:stretch>
            <a:fillRect/>
          </a:stretch>
        </p:blipFill>
        <p:spPr>
          <a:xfrm>
            <a:off x="4357369" y="878325"/>
            <a:ext cx="6587457" cy="5101350"/>
          </a:xfrm>
          <a:prstGeom prst="rect">
            <a:avLst/>
          </a:prstGeom>
        </p:spPr>
      </p:pic>
      <p:sp>
        <p:nvSpPr>
          <p:cNvPr id="4" name="Text Placeholder 3">
            <a:extLst>
              <a:ext uri="{FF2B5EF4-FFF2-40B4-BE49-F238E27FC236}">
                <a16:creationId xmlns:a16="http://schemas.microsoft.com/office/drawing/2014/main" id="{4E96CB61-F8E6-4931-B37E-5278785C6154}"/>
              </a:ext>
            </a:extLst>
          </p:cNvPr>
          <p:cNvSpPr>
            <a:spLocks noGrp="1"/>
          </p:cNvSpPr>
          <p:nvPr>
            <p:ph type="body" sz="half" idx="2"/>
          </p:nvPr>
        </p:nvSpPr>
        <p:spPr/>
        <p:txBody>
          <a:bodyPr>
            <a:normAutofit/>
          </a:bodyPr>
          <a:lstStyle/>
          <a:p>
            <a:r>
              <a:rPr lang="en-US" sz="2000" dirty="0"/>
              <a:t>The customer is alerted of the option (via pop-up) to continue with the online buying process after trade value is received.</a:t>
            </a:r>
          </a:p>
        </p:txBody>
      </p:sp>
    </p:spTree>
    <p:extLst>
      <p:ext uri="{BB962C8B-B14F-4D97-AF65-F5344CB8AC3E}">
        <p14:creationId xmlns:p14="http://schemas.microsoft.com/office/powerpoint/2010/main" val="73768510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27DB4E-1056-4D06-BED6-4EBFE5F13825}"/>
              </a:ext>
            </a:extLst>
          </p:cNvPr>
          <p:cNvSpPr>
            <a:spLocks noGrp="1"/>
          </p:cNvSpPr>
          <p:nvPr>
            <p:ph type="title"/>
          </p:nvPr>
        </p:nvSpPr>
        <p:spPr/>
        <p:txBody>
          <a:bodyPr/>
          <a:lstStyle/>
          <a:p>
            <a:r>
              <a:rPr lang="en-US" b="1" dirty="0"/>
              <a:t>Customer-Initiated Online Deal Start</a:t>
            </a:r>
          </a:p>
        </p:txBody>
      </p:sp>
      <p:pic>
        <p:nvPicPr>
          <p:cNvPr id="5" name="Content Placeholder 4">
            <a:extLst>
              <a:ext uri="{FF2B5EF4-FFF2-40B4-BE49-F238E27FC236}">
                <a16:creationId xmlns:a16="http://schemas.microsoft.com/office/drawing/2014/main" id="{F5201065-5EF1-439D-93FD-0751C7EDE8AB}"/>
              </a:ext>
            </a:extLst>
          </p:cNvPr>
          <p:cNvPicPr>
            <a:picLocks noGrp="1" noChangeAspect="1"/>
          </p:cNvPicPr>
          <p:nvPr>
            <p:ph idx="1"/>
          </p:nvPr>
        </p:nvPicPr>
        <p:blipFill>
          <a:blip r:embed="rId2"/>
          <a:stretch>
            <a:fillRect/>
          </a:stretch>
        </p:blipFill>
        <p:spPr>
          <a:xfrm>
            <a:off x="3949472" y="438209"/>
            <a:ext cx="7383858" cy="5981582"/>
          </a:xfrm>
          <a:prstGeom prst="rect">
            <a:avLst/>
          </a:prstGeom>
        </p:spPr>
      </p:pic>
      <p:sp>
        <p:nvSpPr>
          <p:cNvPr id="4" name="Text Placeholder 3">
            <a:extLst>
              <a:ext uri="{FF2B5EF4-FFF2-40B4-BE49-F238E27FC236}">
                <a16:creationId xmlns:a16="http://schemas.microsoft.com/office/drawing/2014/main" id="{54B433F4-0ADB-4CF2-9A56-2F6BE24EE7B9}"/>
              </a:ext>
            </a:extLst>
          </p:cNvPr>
          <p:cNvSpPr>
            <a:spLocks noGrp="1"/>
          </p:cNvSpPr>
          <p:nvPr>
            <p:ph type="body" sz="half" idx="2"/>
          </p:nvPr>
        </p:nvSpPr>
        <p:spPr/>
        <p:txBody>
          <a:bodyPr>
            <a:normAutofit/>
          </a:bodyPr>
          <a:lstStyle/>
          <a:p>
            <a:r>
              <a:rPr lang="en-US" sz="2000" dirty="0"/>
              <a:t>The customer receives valuable information regarding trade value and the dealership receives valuable lead information for a prospective buyer/seller.</a:t>
            </a:r>
          </a:p>
        </p:txBody>
      </p:sp>
    </p:spTree>
    <p:extLst>
      <p:ext uri="{BB962C8B-B14F-4D97-AF65-F5344CB8AC3E}">
        <p14:creationId xmlns:p14="http://schemas.microsoft.com/office/powerpoint/2010/main" val="25412332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4A93CC-222E-42B4-8ADB-17B795AD34D8}"/>
              </a:ext>
            </a:extLst>
          </p:cNvPr>
          <p:cNvSpPr>
            <a:spLocks noGrp="1"/>
          </p:cNvSpPr>
          <p:nvPr>
            <p:ph type="title"/>
          </p:nvPr>
        </p:nvSpPr>
        <p:spPr/>
        <p:txBody>
          <a:bodyPr/>
          <a:lstStyle/>
          <a:p>
            <a:r>
              <a:rPr lang="en-US" b="1" dirty="0"/>
              <a:t>Customer-Initiated Online Deal Start</a:t>
            </a:r>
          </a:p>
        </p:txBody>
      </p:sp>
      <p:pic>
        <p:nvPicPr>
          <p:cNvPr id="5" name="Content Placeholder 4">
            <a:extLst>
              <a:ext uri="{FF2B5EF4-FFF2-40B4-BE49-F238E27FC236}">
                <a16:creationId xmlns:a16="http://schemas.microsoft.com/office/drawing/2014/main" id="{40550600-EAAF-4393-B0ED-913AA3AD6ED5}"/>
              </a:ext>
            </a:extLst>
          </p:cNvPr>
          <p:cNvPicPr>
            <a:picLocks noGrp="1" noChangeAspect="1"/>
          </p:cNvPicPr>
          <p:nvPr>
            <p:ph idx="1"/>
          </p:nvPr>
        </p:nvPicPr>
        <p:blipFill>
          <a:blip r:embed="rId2"/>
          <a:stretch>
            <a:fillRect/>
          </a:stretch>
        </p:blipFill>
        <p:spPr>
          <a:xfrm>
            <a:off x="4029290" y="195001"/>
            <a:ext cx="7241345" cy="6467997"/>
          </a:xfrm>
          <a:prstGeom prst="rect">
            <a:avLst/>
          </a:prstGeom>
        </p:spPr>
      </p:pic>
      <p:sp>
        <p:nvSpPr>
          <p:cNvPr id="4" name="Text Placeholder 3">
            <a:extLst>
              <a:ext uri="{FF2B5EF4-FFF2-40B4-BE49-F238E27FC236}">
                <a16:creationId xmlns:a16="http://schemas.microsoft.com/office/drawing/2014/main" id="{67D6EB00-502E-47CC-9251-B99F3EECD207}"/>
              </a:ext>
            </a:extLst>
          </p:cNvPr>
          <p:cNvSpPr>
            <a:spLocks noGrp="1"/>
          </p:cNvSpPr>
          <p:nvPr>
            <p:ph type="body" sz="half" idx="2"/>
          </p:nvPr>
        </p:nvSpPr>
        <p:spPr/>
        <p:txBody>
          <a:bodyPr/>
          <a:lstStyle/>
          <a:p>
            <a:pPr marL="0" marR="0" lvl="0" indent="0" algn="l" defTabSz="914400" rtl="0" eaLnBrk="1" fontAlgn="auto" latinLnBrk="0" hangingPunct="1">
              <a:lnSpc>
                <a:spcPct val="100000"/>
              </a:lnSpc>
              <a:spcBef>
                <a:spcPts val="1200"/>
              </a:spcBef>
              <a:spcAft>
                <a:spcPts val="0"/>
              </a:spcAft>
              <a:buClr>
                <a:srgbClr val="40BAD2"/>
              </a:buClr>
              <a:buSzTx/>
              <a:buFont typeface="Wingdings 2" pitchFamily="18" charset="2"/>
              <a:buNone/>
              <a:tabLst/>
              <a:defRPr/>
            </a:pPr>
            <a:r>
              <a:rPr kumimoji="0" lang="en-US" sz="2000" b="0" i="0" u="none" strike="noStrike" kern="1200" cap="none" spc="0" normalizeH="0" baseline="0" noProof="0" dirty="0">
                <a:ln>
                  <a:noFill/>
                </a:ln>
                <a:solidFill>
                  <a:srgbClr val="FFFFFF"/>
                </a:solidFill>
                <a:effectLst/>
                <a:uLnTx/>
                <a:uFillTx/>
                <a:latin typeface="Corbel" panose="020B0503020204020204"/>
                <a:ea typeface="+mn-ea"/>
                <a:cs typeface="+mn-cs"/>
              </a:rPr>
              <a:t>The customer is enticed to continue with the online buying process to get pre-approved, see max loan amount, and credit bureau score INSTANTLY!</a:t>
            </a:r>
          </a:p>
          <a:p>
            <a:endParaRPr lang="en-US" dirty="0"/>
          </a:p>
        </p:txBody>
      </p:sp>
    </p:spTree>
    <p:extLst>
      <p:ext uri="{BB962C8B-B14F-4D97-AF65-F5344CB8AC3E}">
        <p14:creationId xmlns:p14="http://schemas.microsoft.com/office/powerpoint/2010/main" val="426968821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EC6CB4-0A12-45BB-A605-4AA4E13945FE}"/>
              </a:ext>
            </a:extLst>
          </p:cNvPr>
          <p:cNvSpPr>
            <a:spLocks noGrp="1"/>
          </p:cNvSpPr>
          <p:nvPr>
            <p:ph type="title"/>
          </p:nvPr>
        </p:nvSpPr>
        <p:spPr>
          <a:xfrm>
            <a:off x="256032" y="900114"/>
            <a:ext cx="2834640" cy="1485900"/>
          </a:xfrm>
        </p:spPr>
        <p:txBody>
          <a:bodyPr>
            <a:normAutofit/>
          </a:bodyPr>
          <a:lstStyle/>
          <a:p>
            <a:r>
              <a:rPr lang="en-US" b="1" dirty="0"/>
              <a:t>Customer-Initiated Online Deal Start</a:t>
            </a:r>
          </a:p>
        </p:txBody>
      </p:sp>
      <p:pic>
        <p:nvPicPr>
          <p:cNvPr id="5" name="Content Placeholder 4">
            <a:extLst>
              <a:ext uri="{FF2B5EF4-FFF2-40B4-BE49-F238E27FC236}">
                <a16:creationId xmlns:a16="http://schemas.microsoft.com/office/drawing/2014/main" id="{485C833C-E7B2-4FD1-97FB-30F990D84916}"/>
              </a:ext>
            </a:extLst>
          </p:cNvPr>
          <p:cNvPicPr>
            <a:picLocks noGrp="1" noChangeAspect="1"/>
          </p:cNvPicPr>
          <p:nvPr>
            <p:ph idx="1"/>
          </p:nvPr>
        </p:nvPicPr>
        <p:blipFill>
          <a:blip r:embed="rId2"/>
          <a:stretch>
            <a:fillRect/>
          </a:stretch>
        </p:blipFill>
        <p:spPr>
          <a:xfrm>
            <a:off x="4187595" y="193859"/>
            <a:ext cx="6916115" cy="6470282"/>
          </a:xfrm>
          <a:prstGeom prst="rect">
            <a:avLst/>
          </a:prstGeom>
        </p:spPr>
      </p:pic>
      <p:sp>
        <p:nvSpPr>
          <p:cNvPr id="4" name="Text Placeholder 3">
            <a:extLst>
              <a:ext uri="{FF2B5EF4-FFF2-40B4-BE49-F238E27FC236}">
                <a16:creationId xmlns:a16="http://schemas.microsoft.com/office/drawing/2014/main" id="{5F841E8E-B00D-4427-83C2-9D876B7BB1BD}"/>
              </a:ext>
            </a:extLst>
          </p:cNvPr>
          <p:cNvSpPr>
            <a:spLocks noGrp="1"/>
          </p:cNvSpPr>
          <p:nvPr>
            <p:ph type="body" sz="half" idx="2"/>
          </p:nvPr>
        </p:nvSpPr>
        <p:spPr>
          <a:xfrm>
            <a:off x="256032" y="2386014"/>
            <a:ext cx="2834640" cy="3571872"/>
          </a:xfrm>
        </p:spPr>
        <p:txBody>
          <a:bodyPr>
            <a:noAutofit/>
          </a:bodyPr>
          <a:lstStyle/>
          <a:p>
            <a:r>
              <a:rPr lang="en-US" sz="1700" dirty="0"/>
              <a:t>The customer then receives exact credit score and pre-approval amount for auto loan.</a:t>
            </a:r>
          </a:p>
          <a:p>
            <a:r>
              <a:rPr lang="en-US" sz="1700" dirty="0"/>
              <a:t>Then, after verifying current vehicle payment amount, the customer receives equity and payoff amount, too.</a:t>
            </a:r>
          </a:p>
          <a:p>
            <a:r>
              <a:rPr lang="en-US" sz="1700" dirty="0"/>
              <a:t>All this information is sent to the dealership to update the existing lead/customer record. </a:t>
            </a:r>
          </a:p>
        </p:txBody>
      </p:sp>
    </p:spTree>
    <p:extLst>
      <p:ext uri="{BB962C8B-B14F-4D97-AF65-F5344CB8AC3E}">
        <p14:creationId xmlns:p14="http://schemas.microsoft.com/office/powerpoint/2010/main" val="306005819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1592A8-2597-4E7A-8E6D-5BFD016DE160}"/>
              </a:ext>
            </a:extLst>
          </p:cNvPr>
          <p:cNvSpPr>
            <a:spLocks noGrp="1"/>
          </p:cNvSpPr>
          <p:nvPr>
            <p:ph type="title"/>
          </p:nvPr>
        </p:nvSpPr>
        <p:spPr>
          <a:xfrm>
            <a:off x="256032" y="880708"/>
            <a:ext cx="2834640" cy="1491430"/>
          </a:xfrm>
        </p:spPr>
        <p:txBody>
          <a:bodyPr>
            <a:normAutofit/>
          </a:bodyPr>
          <a:lstStyle/>
          <a:p>
            <a:r>
              <a:rPr lang="en-US" b="1" dirty="0"/>
              <a:t>Customer-Initiated Online Deal Start</a:t>
            </a:r>
          </a:p>
        </p:txBody>
      </p:sp>
      <p:sp>
        <p:nvSpPr>
          <p:cNvPr id="4" name="Text Placeholder 3">
            <a:extLst>
              <a:ext uri="{FF2B5EF4-FFF2-40B4-BE49-F238E27FC236}">
                <a16:creationId xmlns:a16="http://schemas.microsoft.com/office/drawing/2014/main" id="{6B990525-84BD-4169-9D1A-1C426F412ACB}"/>
              </a:ext>
            </a:extLst>
          </p:cNvPr>
          <p:cNvSpPr>
            <a:spLocks noGrp="1"/>
          </p:cNvSpPr>
          <p:nvPr>
            <p:ph type="body" sz="half" idx="2"/>
          </p:nvPr>
        </p:nvSpPr>
        <p:spPr>
          <a:xfrm>
            <a:off x="132521" y="2372138"/>
            <a:ext cx="3114261" cy="3605153"/>
          </a:xfrm>
        </p:spPr>
        <p:txBody>
          <a:bodyPr>
            <a:noAutofit/>
          </a:bodyPr>
          <a:lstStyle/>
          <a:p>
            <a:r>
              <a:rPr lang="en-US" sz="1600" dirty="0"/>
              <a:t>1. Directs customer to dealership’s website inventory module.</a:t>
            </a:r>
          </a:p>
          <a:p>
            <a:r>
              <a:rPr lang="en-US" sz="1600" dirty="0"/>
              <a:t>2. Directs customer to a full credit application first, and then to the dealership’s website inventory module.</a:t>
            </a:r>
          </a:p>
          <a:p>
            <a:r>
              <a:rPr lang="en-US" sz="1600" dirty="0"/>
              <a:t>BOTH options integrate the customer’s information (trade value, payoff and equity amounts, and credit bureau score) to display more accurate (</a:t>
            </a:r>
            <a:r>
              <a:rPr lang="en-US" sz="1600" i="1" dirty="0"/>
              <a:t>and often more</a:t>
            </a:r>
            <a:r>
              <a:rPr lang="en-US" sz="1600" dirty="0"/>
              <a:t> </a:t>
            </a:r>
            <a:r>
              <a:rPr lang="en-US" sz="1600" i="1" dirty="0"/>
              <a:t>attractive</a:t>
            </a:r>
            <a:r>
              <a:rPr lang="en-US" sz="1600" dirty="0"/>
              <a:t>) monthly payment amounts on inventory vehicles.</a:t>
            </a:r>
          </a:p>
        </p:txBody>
      </p:sp>
      <p:pic>
        <p:nvPicPr>
          <p:cNvPr id="8" name="Content Placeholder 7">
            <a:extLst>
              <a:ext uri="{FF2B5EF4-FFF2-40B4-BE49-F238E27FC236}">
                <a16:creationId xmlns:a16="http://schemas.microsoft.com/office/drawing/2014/main" id="{22CD6C78-B4F3-40E5-851E-6AEE1FCCE7CD}"/>
              </a:ext>
            </a:extLst>
          </p:cNvPr>
          <p:cNvPicPr>
            <a:picLocks noGrp="1" noChangeAspect="1"/>
          </p:cNvPicPr>
          <p:nvPr>
            <p:ph idx="1"/>
          </p:nvPr>
        </p:nvPicPr>
        <p:blipFill>
          <a:blip r:embed="rId2"/>
          <a:stretch>
            <a:fillRect/>
          </a:stretch>
        </p:blipFill>
        <p:spPr>
          <a:xfrm>
            <a:off x="3985784" y="294599"/>
            <a:ext cx="7335083" cy="6268801"/>
          </a:xfrm>
          <a:prstGeom prst="rect">
            <a:avLst/>
          </a:prstGeom>
        </p:spPr>
      </p:pic>
    </p:spTree>
    <p:extLst>
      <p:ext uri="{BB962C8B-B14F-4D97-AF65-F5344CB8AC3E}">
        <p14:creationId xmlns:p14="http://schemas.microsoft.com/office/powerpoint/2010/main" val="84288937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C162DF2A-64D1-4AA9-BA42-8A4063EADE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61999"/>
            <a:ext cx="9141619" cy="533400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a:extLst>
              <a:ext uri="{FF2B5EF4-FFF2-40B4-BE49-F238E27FC236}">
                <a16:creationId xmlns:a16="http://schemas.microsoft.com/office/drawing/2014/main" id="{5D7C1373-63AF-4A75-909E-990E0535667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270263" y="761999"/>
            <a:ext cx="2925318" cy="5334001"/>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sp useBgFill="1">
        <p:nvSpPr>
          <p:cNvPr id="12" name="Rectangle 11">
            <a:extLst>
              <a:ext uri="{FF2B5EF4-FFF2-40B4-BE49-F238E27FC236}">
                <a16:creationId xmlns:a16="http://schemas.microsoft.com/office/drawing/2014/main" id="{B4B5CC49-6FAE-42FA-99B6-A3FDA8C6884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0457E3AC-2281-4EE4-8A8A-F17BE46F152A}"/>
              </a:ext>
            </a:extLst>
          </p:cNvPr>
          <p:cNvSpPr>
            <a:spLocks noGrp="1"/>
          </p:cNvSpPr>
          <p:nvPr>
            <p:ph type="title"/>
          </p:nvPr>
        </p:nvSpPr>
        <p:spPr>
          <a:xfrm>
            <a:off x="1703295" y="1083732"/>
            <a:ext cx="5509628" cy="4690534"/>
          </a:xfrm>
        </p:spPr>
        <p:txBody>
          <a:bodyPr vert="horz" lIns="91440" tIns="45720" rIns="91440" bIns="45720" rtlCol="0" anchor="ctr">
            <a:normAutofit/>
          </a:bodyPr>
          <a:lstStyle/>
          <a:p>
            <a:pPr algn="r"/>
            <a:r>
              <a:rPr lang="en-US" sz="7200" dirty="0">
                <a:solidFill>
                  <a:schemeClr val="tx1">
                    <a:lumMod val="75000"/>
                    <a:lumOff val="25000"/>
                  </a:schemeClr>
                </a:solidFill>
              </a:rPr>
              <a:t>Updating Vehicle     Book       Values</a:t>
            </a:r>
          </a:p>
        </p:txBody>
      </p:sp>
      <p:sp>
        <p:nvSpPr>
          <p:cNvPr id="3" name="Text Placeholder 2">
            <a:extLst>
              <a:ext uri="{FF2B5EF4-FFF2-40B4-BE49-F238E27FC236}">
                <a16:creationId xmlns:a16="http://schemas.microsoft.com/office/drawing/2014/main" id="{25D4F79B-DF6E-4805-A427-3594676BE3BE}"/>
              </a:ext>
            </a:extLst>
          </p:cNvPr>
          <p:cNvSpPr>
            <a:spLocks noGrp="1"/>
          </p:cNvSpPr>
          <p:nvPr>
            <p:ph type="body" idx="1"/>
          </p:nvPr>
        </p:nvSpPr>
        <p:spPr>
          <a:xfrm>
            <a:off x="7856389" y="1083732"/>
            <a:ext cx="3507654" cy="4690534"/>
          </a:xfrm>
        </p:spPr>
        <p:txBody>
          <a:bodyPr vert="horz" lIns="91440" tIns="45720" rIns="91440" bIns="45720" rtlCol="0" anchor="ctr">
            <a:normAutofit/>
          </a:bodyPr>
          <a:lstStyle/>
          <a:p>
            <a:r>
              <a:rPr lang="en-US" sz="2800" dirty="0">
                <a:solidFill>
                  <a:schemeClr val="tx1">
                    <a:lumMod val="75000"/>
                    <a:lumOff val="25000"/>
                  </a:schemeClr>
                </a:solidFill>
              </a:rPr>
              <a:t>Over the past several months, ProMax has changed the way vehicle equipment (adds) must be selected in order to update book values for current inventory and customer trades.</a:t>
            </a:r>
          </a:p>
        </p:txBody>
      </p:sp>
      <p:sp>
        <p:nvSpPr>
          <p:cNvPr id="14" name="Rectangle 13">
            <a:extLst>
              <a:ext uri="{FF2B5EF4-FFF2-40B4-BE49-F238E27FC236}">
                <a16:creationId xmlns:a16="http://schemas.microsoft.com/office/drawing/2014/main" id="{E6BC9B4A-2119-4645-B4CA-7817D5FAF4B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61999"/>
            <a:ext cx="1286934" cy="533400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16" name="Straight Connector 15">
            <a:extLst>
              <a:ext uri="{FF2B5EF4-FFF2-40B4-BE49-F238E27FC236}">
                <a16:creationId xmlns:a16="http://schemas.microsoft.com/office/drawing/2014/main" id="{158D888F-D87A-4C3C-BD82-273E4C8C5E8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534656" y="2085681"/>
            <a:ext cx="0" cy="2686639"/>
          </a:xfrm>
          <a:prstGeom prst="line">
            <a:avLst/>
          </a:prstGeom>
          <a:ln w="1270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8" name="Rectangle 17">
            <a:extLst>
              <a:ext uri="{FF2B5EF4-FFF2-40B4-BE49-F238E27FC236}">
                <a16:creationId xmlns:a16="http://schemas.microsoft.com/office/drawing/2014/main" id="{99A2CD81-3BB6-4ED6-A50F-DC14F37A95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685778" y="767825"/>
            <a:ext cx="508012" cy="5328173"/>
          </a:xfrm>
          <a:prstGeom prst="rect">
            <a:avLst/>
          </a:prstGeom>
          <a:solidFill>
            <a:srgbClr val="C8C8C8">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79473219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127319-9DE1-4AD5-912C-C3214DE4901B}"/>
              </a:ext>
            </a:extLst>
          </p:cNvPr>
          <p:cNvSpPr>
            <a:spLocks noGrp="1"/>
          </p:cNvSpPr>
          <p:nvPr>
            <p:ph type="title"/>
          </p:nvPr>
        </p:nvSpPr>
        <p:spPr>
          <a:xfrm>
            <a:off x="256032" y="1143000"/>
            <a:ext cx="2834640" cy="1441174"/>
          </a:xfrm>
        </p:spPr>
        <p:txBody>
          <a:bodyPr/>
          <a:lstStyle/>
          <a:p>
            <a:r>
              <a:rPr lang="en-US" b="1" dirty="0"/>
              <a:t>Customer-Initiated Online Deal Start</a:t>
            </a:r>
          </a:p>
        </p:txBody>
      </p:sp>
      <p:sp>
        <p:nvSpPr>
          <p:cNvPr id="4" name="Text Placeholder 3">
            <a:extLst>
              <a:ext uri="{FF2B5EF4-FFF2-40B4-BE49-F238E27FC236}">
                <a16:creationId xmlns:a16="http://schemas.microsoft.com/office/drawing/2014/main" id="{7452D02E-7ECF-40BE-9FE7-3599781BD35C}"/>
              </a:ext>
            </a:extLst>
          </p:cNvPr>
          <p:cNvSpPr>
            <a:spLocks noGrp="1"/>
          </p:cNvSpPr>
          <p:nvPr>
            <p:ph type="body" sz="half" idx="2"/>
          </p:nvPr>
        </p:nvSpPr>
        <p:spPr>
          <a:xfrm>
            <a:off x="145773" y="2670572"/>
            <a:ext cx="3101009" cy="3145594"/>
          </a:xfrm>
        </p:spPr>
        <p:txBody>
          <a:bodyPr>
            <a:normAutofit/>
          </a:bodyPr>
          <a:lstStyle/>
          <a:p>
            <a:r>
              <a:rPr lang="en-US" sz="1800" dirty="0"/>
              <a:t>Notice the difference in monthly payment amounts (same vehicle) between a customer who completed the Appraisal Express Plus process versus a customer who went directly to the dealership’s website inventory:</a:t>
            </a:r>
          </a:p>
          <a:p>
            <a:r>
              <a:rPr lang="en-US" sz="2200" b="1" dirty="0"/>
              <a:t>$33/month versus                              	$260/month</a:t>
            </a:r>
          </a:p>
        </p:txBody>
      </p:sp>
      <p:pic>
        <p:nvPicPr>
          <p:cNvPr id="8" name="Content Placeholder 7">
            <a:extLst>
              <a:ext uri="{FF2B5EF4-FFF2-40B4-BE49-F238E27FC236}">
                <a16:creationId xmlns:a16="http://schemas.microsoft.com/office/drawing/2014/main" id="{C47E0FF2-5912-4FE4-80B8-4ED83B80A7F6}"/>
              </a:ext>
            </a:extLst>
          </p:cNvPr>
          <p:cNvPicPr>
            <a:picLocks noGrp="1" noChangeAspect="1"/>
          </p:cNvPicPr>
          <p:nvPr>
            <p:ph idx="1"/>
          </p:nvPr>
        </p:nvPicPr>
        <p:blipFill>
          <a:blip r:embed="rId2"/>
          <a:stretch>
            <a:fillRect/>
          </a:stretch>
        </p:blipFill>
        <p:spPr>
          <a:xfrm>
            <a:off x="3532212" y="114027"/>
            <a:ext cx="6120953" cy="3314973"/>
          </a:xfrm>
          <a:prstGeom prst="rect">
            <a:avLst/>
          </a:prstGeom>
        </p:spPr>
      </p:pic>
      <p:pic>
        <p:nvPicPr>
          <p:cNvPr id="9" name="Picture 8">
            <a:extLst>
              <a:ext uri="{FF2B5EF4-FFF2-40B4-BE49-F238E27FC236}">
                <a16:creationId xmlns:a16="http://schemas.microsoft.com/office/drawing/2014/main" id="{632CAF3A-AE68-475F-9039-9838BD1F412C}"/>
              </a:ext>
            </a:extLst>
          </p:cNvPr>
          <p:cNvPicPr>
            <a:picLocks noChangeAspect="1"/>
          </p:cNvPicPr>
          <p:nvPr/>
        </p:nvPicPr>
        <p:blipFill>
          <a:blip r:embed="rId3"/>
          <a:stretch>
            <a:fillRect/>
          </a:stretch>
        </p:blipFill>
        <p:spPr>
          <a:xfrm>
            <a:off x="5375703" y="3429000"/>
            <a:ext cx="6316718" cy="3354126"/>
          </a:xfrm>
          <a:prstGeom prst="rect">
            <a:avLst/>
          </a:prstGeom>
        </p:spPr>
      </p:pic>
    </p:spTree>
    <p:extLst>
      <p:ext uri="{BB962C8B-B14F-4D97-AF65-F5344CB8AC3E}">
        <p14:creationId xmlns:p14="http://schemas.microsoft.com/office/powerpoint/2010/main" val="279413811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766260-D228-4EC1-951C-380DB864AC25}"/>
              </a:ext>
            </a:extLst>
          </p:cNvPr>
          <p:cNvSpPr>
            <a:spLocks noGrp="1"/>
          </p:cNvSpPr>
          <p:nvPr>
            <p:ph type="title"/>
          </p:nvPr>
        </p:nvSpPr>
        <p:spPr>
          <a:xfrm>
            <a:off x="256032" y="1143000"/>
            <a:ext cx="2834640" cy="1427922"/>
          </a:xfrm>
        </p:spPr>
        <p:txBody>
          <a:bodyPr>
            <a:normAutofit/>
          </a:bodyPr>
          <a:lstStyle/>
          <a:p>
            <a:r>
              <a:rPr lang="en-US" b="1" dirty="0"/>
              <a:t>Customer-Initiated Online Deal Start</a:t>
            </a:r>
          </a:p>
        </p:txBody>
      </p:sp>
      <p:pic>
        <p:nvPicPr>
          <p:cNvPr id="5" name="Content Placeholder 4">
            <a:extLst>
              <a:ext uri="{FF2B5EF4-FFF2-40B4-BE49-F238E27FC236}">
                <a16:creationId xmlns:a16="http://schemas.microsoft.com/office/drawing/2014/main" id="{68414C51-335B-49E8-9B8E-D6EA00475E98}"/>
              </a:ext>
            </a:extLst>
          </p:cNvPr>
          <p:cNvPicPr>
            <a:picLocks noGrp="1" noChangeAspect="1"/>
          </p:cNvPicPr>
          <p:nvPr>
            <p:ph idx="1"/>
          </p:nvPr>
        </p:nvPicPr>
        <p:blipFill>
          <a:blip r:embed="rId2"/>
          <a:stretch>
            <a:fillRect/>
          </a:stretch>
        </p:blipFill>
        <p:spPr>
          <a:xfrm>
            <a:off x="3579867" y="143883"/>
            <a:ext cx="5833829" cy="3367176"/>
          </a:xfrm>
          <a:prstGeom prst="rect">
            <a:avLst/>
          </a:prstGeom>
        </p:spPr>
      </p:pic>
      <p:sp>
        <p:nvSpPr>
          <p:cNvPr id="4" name="Text Placeholder 3">
            <a:extLst>
              <a:ext uri="{FF2B5EF4-FFF2-40B4-BE49-F238E27FC236}">
                <a16:creationId xmlns:a16="http://schemas.microsoft.com/office/drawing/2014/main" id="{077BAD62-74F1-4D85-8D9D-C1AEED46A4E5}"/>
              </a:ext>
            </a:extLst>
          </p:cNvPr>
          <p:cNvSpPr>
            <a:spLocks noGrp="1"/>
          </p:cNvSpPr>
          <p:nvPr>
            <p:ph type="body" sz="half" idx="2"/>
          </p:nvPr>
        </p:nvSpPr>
        <p:spPr>
          <a:xfrm>
            <a:off x="145773" y="2665254"/>
            <a:ext cx="3114261" cy="3318021"/>
          </a:xfrm>
        </p:spPr>
        <p:txBody>
          <a:bodyPr>
            <a:normAutofit lnSpcReduction="10000"/>
          </a:bodyPr>
          <a:lstStyle/>
          <a:p>
            <a:r>
              <a:rPr lang="en-US" sz="1800" dirty="0"/>
              <a:t>Notice the difference in deal information (same vehicle) on </a:t>
            </a:r>
            <a:r>
              <a:rPr lang="en-US" sz="1800"/>
              <a:t>the Vehicle Details </a:t>
            </a:r>
            <a:r>
              <a:rPr lang="en-US" sz="1800" dirty="0"/>
              <a:t>P</a:t>
            </a:r>
            <a:r>
              <a:rPr lang="en-US" sz="1800"/>
              <a:t>age </a:t>
            </a:r>
            <a:r>
              <a:rPr lang="en-US" sz="1800" dirty="0"/>
              <a:t>between a customer who completed the Appraisal Express Plus process versus a customer who went directly to the dealership’s website inventory.</a:t>
            </a:r>
          </a:p>
          <a:p>
            <a:r>
              <a:rPr lang="en-US" sz="1800" b="1" dirty="0"/>
              <a:t>Trade Equity,                  Interest Rate, and       Monthly Payment</a:t>
            </a:r>
          </a:p>
        </p:txBody>
      </p:sp>
      <p:pic>
        <p:nvPicPr>
          <p:cNvPr id="6" name="Picture 5">
            <a:extLst>
              <a:ext uri="{FF2B5EF4-FFF2-40B4-BE49-F238E27FC236}">
                <a16:creationId xmlns:a16="http://schemas.microsoft.com/office/drawing/2014/main" id="{C6BB99C5-020E-4251-B6AB-79277C247CD1}"/>
              </a:ext>
            </a:extLst>
          </p:cNvPr>
          <p:cNvPicPr>
            <a:picLocks noChangeAspect="1"/>
          </p:cNvPicPr>
          <p:nvPr/>
        </p:nvPicPr>
        <p:blipFill>
          <a:blip r:embed="rId3"/>
          <a:stretch>
            <a:fillRect/>
          </a:stretch>
        </p:blipFill>
        <p:spPr>
          <a:xfrm>
            <a:off x="5689022" y="3511059"/>
            <a:ext cx="5938238" cy="3314973"/>
          </a:xfrm>
          <a:prstGeom prst="rect">
            <a:avLst/>
          </a:prstGeom>
        </p:spPr>
      </p:pic>
    </p:spTree>
    <p:extLst>
      <p:ext uri="{BB962C8B-B14F-4D97-AF65-F5344CB8AC3E}">
        <p14:creationId xmlns:p14="http://schemas.microsoft.com/office/powerpoint/2010/main" val="349111752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522246-E625-4D2A-AB6F-9AC77CAABF97}"/>
              </a:ext>
            </a:extLst>
          </p:cNvPr>
          <p:cNvSpPr>
            <a:spLocks noGrp="1"/>
          </p:cNvSpPr>
          <p:nvPr>
            <p:ph type="title"/>
          </p:nvPr>
        </p:nvSpPr>
        <p:spPr/>
        <p:txBody>
          <a:bodyPr/>
          <a:lstStyle/>
          <a:p>
            <a:r>
              <a:rPr lang="en-US" b="1" dirty="0"/>
              <a:t>Customer-Initiated Online Deal Start</a:t>
            </a:r>
          </a:p>
        </p:txBody>
      </p:sp>
      <p:sp>
        <p:nvSpPr>
          <p:cNvPr id="3" name="Content Placeholder 2">
            <a:extLst>
              <a:ext uri="{FF2B5EF4-FFF2-40B4-BE49-F238E27FC236}">
                <a16:creationId xmlns:a16="http://schemas.microsoft.com/office/drawing/2014/main" id="{059B53E4-9F24-4408-B7B9-63BAE7C90873}"/>
              </a:ext>
            </a:extLst>
          </p:cNvPr>
          <p:cNvSpPr>
            <a:spLocks noGrp="1"/>
          </p:cNvSpPr>
          <p:nvPr>
            <p:ph idx="1"/>
          </p:nvPr>
        </p:nvSpPr>
        <p:spPr/>
        <p:txBody>
          <a:bodyPr>
            <a:normAutofit/>
          </a:bodyPr>
          <a:lstStyle/>
          <a:p>
            <a:r>
              <a:rPr lang="en-US" sz="2600" dirty="0"/>
              <a:t>Appraisal Express Plus—complete with recent enhancements available with a ProMax-hosted website—allows customers to complete much of the buying process online, from the comfort of home.  Now, more than ever, dealerships must offer some form of online buying experience to remain competitive, and with our various products and services along with vast industry knowledge, ProMax can help!</a:t>
            </a:r>
          </a:p>
        </p:txBody>
      </p:sp>
      <p:sp>
        <p:nvSpPr>
          <p:cNvPr id="4" name="Text Placeholder 3">
            <a:extLst>
              <a:ext uri="{FF2B5EF4-FFF2-40B4-BE49-F238E27FC236}">
                <a16:creationId xmlns:a16="http://schemas.microsoft.com/office/drawing/2014/main" id="{88AC0E4F-2C3C-4749-9C5E-B8722B3F825B}"/>
              </a:ext>
            </a:extLst>
          </p:cNvPr>
          <p:cNvSpPr>
            <a:spLocks noGrp="1"/>
          </p:cNvSpPr>
          <p:nvPr>
            <p:ph type="body" sz="half" idx="2"/>
          </p:nvPr>
        </p:nvSpPr>
        <p:spPr/>
        <p:txBody>
          <a:bodyPr/>
          <a:lstStyle/>
          <a:p>
            <a:endParaRPr lang="en-US" dirty="0"/>
          </a:p>
        </p:txBody>
      </p:sp>
    </p:spTree>
    <p:extLst>
      <p:ext uri="{BB962C8B-B14F-4D97-AF65-F5344CB8AC3E}">
        <p14:creationId xmlns:p14="http://schemas.microsoft.com/office/powerpoint/2010/main" val="257798086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FFC809-1A6D-4BC4-BE93-F8B105276AB8}"/>
              </a:ext>
            </a:extLst>
          </p:cNvPr>
          <p:cNvSpPr>
            <a:spLocks noGrp="1"/>
          </p:cNvSpPr>
          <p:nvPr>
            <p:ph type="title"/>
          </p:nvPr>
        </p:nvSpPr>
        <p:spPr>
          <a:xfrm rot="19718494">
            <a:off x="294064" y="2693377"/>
            <a:ext cx="2990891" cy="1444488"/>
          </a:xfrm>
        </p:spPr>
        <p:txBody>
          <a:bodyPr>
            <a:normAutofit/>
          </a:bodyPr>
          <a:lstStyle/>
          <a:p>
            <a:r>
              <a:rPr lang="en-US" sz="4400" b="1" dirty="0"/>
              <a:t>Questions?</a:t>
            </a:r>
          </a:p>
        </p:txBody>
      </p:sp>
      <p:sp>
        <p:nvSpPr>
          <p:cNvPr id="3" name="Content Placeholder 2">
            <a:extLst>
              <a:ext uri="{FF2B5EF4-FFF2-40B4-BE49-F238E27FC236}">
                <a16:creationId xmlns:a16="http://schemas.microsoft.com/office/drawing/2014/main" id="{663BA8FA-B964-43B8-9210-424E4EB02543}"/>
              </a:ext>
            </a:extLst>
          </p:cNvPr>
          <p:cNvSpPr>
            <a:spLocks noGrp="1"/>
          </p:cNvSpPr>
          <p:nvPr>
            <p:ph idx="1"/>
          </p:nvPr>
        </p:nvSpPr>
        <p:spPr>
          <a:xfrm>
            <a:off x="4361606" y="1683143"/>
            <a:ext cx="6627377" cy="3491713"/>
          </a:xfrm>
        </p:spPr>
        <p:txBody>
          <a:bodyPr>
            <a:normAutofit/>
          </a:bodyPr>
          <a:lstStyle/>
          <a:p>
            <a:r>
              <a:rPr lang="en-US" dirty="0"/>
              <a:t>Contact our Dealer Support Line at 844-322-9034</a:t>
            </a:r>
          </a:p>
          <a:p>
            <a:r>
              <a:rPr lang="en-US" dirty="0"/>
              <a:t>Contact me directly at 563-344-7687 or Stefanie@ProMaxUnlimited.com</a:t>
            </a:r>
          </a:p>
          <a:p>
            <a:endParaRPr lang="en-US" dirty="0"/>
          </a:p>
          <a:p>
            <a:r>
              <a:rPr lang="en-US" sz="1400" dirty="0"/>
              <a:t>PromaxUnlimited.com</a:t>
            </a:r>
          </a:p>
          <a:p>
            <a:r>
              <a:rPr lang="en-US" sz="1400" dirty="0"/>
              <a:t>Facebook.com/</a:t>
            </a:r>
            <a:r>
              <a:rPr lang="en-US" sz="1400" dirty="0" err="1"/>
              <a:t>ProMaxUnlimited</a:t>
            </a:r>
            <a:endParaRPr lang="en-US" sz="1400" dirty="0"/>
          </a:p>
          <a:p>
            <a:r>
              <a:rPr lang="en-US" sz="1400" dirty="0"/>
              <a:t>Twitter.com/</a:t>
            </a:r>
            <a:r>
              <a:rPr lang="en-US" sz="1400" dirty="0" err="1"/>
              <a:t>ProMaxUnlimited</a:t>
            </a:r>
            <a:endParaRPr lang="en-US" sz="1400" dirty="0"/>
          </a:p>
          <a:p>
            <a:r>
              <a:rPr lang="en-US" sz="1400" dirty="0"/>
              <a:t>LinkedIn.com/Company/ProMax-Automotive-Software/</a:t>
            </a:r>
          </a:p>
          <a:p>
            <a:r>
              <a:rPr lang="en-US" sz="1400" dirty="0"/>
              <a:t>DealerUpdates.TypePad.com/Blog/</a:t>
            </a:r>
          </a:p>
        </p:txBody>
      </p:sp>
    </p:spTree>
    <p:extLst>
      <p:ext uri="{BB962C8B-B14F-4D97-AF65-F5344CB8AC3E}">
        <p14:creationId xmlns:p14="http://schemas.microsoft.com/office/powerpoint/2010/main" val="19769357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C63E0D-7727-45D2-B8FC-DCFF1F451282}"/>
              </a:ext>
            </a:extLst>
          </p:cNvPr>
          <p:cNvSpPr>
            <a:spLocks noGrp="1"/>
          </p:cNvSpPr>
          <p:nvPr>
            <p:ph type="title"/>
          </p:nvPr>
        </p:nvSpPr>
        <p:spPr/>
        <p:txBody>
          <a:bodyPr/>
          <a:lstStyle/>
          <a:p>
            <a:r>
              <a:rPr lang="en-US" b="1" dirty="0"/>
              <a:t>Updating Vehicle        Book         Values</a:t>
            </a:r>
          </a:p>
        </p:txBody>
      </p:sp>
      <p:sp>
        <p:nvSpPr>
          <p:cNvPr id="3" name="Content Placeholder 2">
            <a:extLst>
              <a:ext uri="{FF2B5EF4-FFF2-40B4-BE49-F238E27FC236}">
                <a16:creationId xmlns:a16="http://schemas.microsoft.com/office/drawing/2014/main" id="{A0036A7F-D791-4804-BE80-DADC56D955CF}"/>
              </a:ext>
            </a:extLst>
          </p:cNvPr>
          <p:cNvSpPr>
            <a:spLocks noGrp="1"/>
          </p:cNvSpPr>
          <p:nvPr>
            <p:ph idx="1"/>
          </p:nvPr>
        </p:nvSpPr>
        <p:spPr/>
        <p:txBody>
          <a:bodyPr>
            <a:normAutofit/>
          </a:bodyPr>
          <a:lstStyle/>
          <a:p>
            <a:r>
              <a:rPr lang="en-US" sz="2600" dirty="0"/>
              <a:t>Equipment for NADA, Kelley Blue Book, and Black Book must now be selected separately; different columns display for each book value, and each column contains a specific list of equipment which affects the vehicle values.</a:t>
            </a:r>
          </a:p>
          <a:p>
            <a:r>
              <a:rPr lang="en-US" sz="2600" dirty="0"/>
              <a:t>This adjustment was required because NADA, Kelley Blue Book, and Black Book changed the way book value information is sent to ProMax, which then necessitated a change in the way this information is presented to our dealerships.</a:t>
            </a:r>
          </a:p>
        </p:txBody>
      </p:sp>
      <p:sp>
        <p:nvSpPr>
          <p:cNvPr id="4" name="Text Placeholder 3">
            <a:extLst>
              <a:ext uri="{FF2B5EF4-FFF2-40B4-BE49-F238E27FC236}">
                <a16:creationId xmlns:a16="http://schemas.microsoft.com/office/drawing/2014/main" id="{AEEBA83F-B23C-4A46-9E5F-E77830D93C5E}"/>
              </a:ext>
            </a:extLst>
          </p:cNvPr>
          <p:cNvSpPr>
            <a:spLocks noGrp="1"/>
          </p:cNvSpPr>
          <p:nvPr>
            <p:ph type="body" sz="half" idx="2"/>
          </p:nvPr>
        </p:nvSpPr>
        <p:spPr/>
        <p:txBody>
          <a:bodyPr/>
          <a:lstStyle/>
          <a:p>
            <a:endParaRPr lang="en-US" dirty="0"/>
          </a:p>
        </p:txBody>
      </p:sp>
    </p:spTree>
    <p:extLst>
      <p:ext uri="{BB962C8B-B14F-4D97-AF65-F5344CB8AC3E}">
        <p14:creationId xmlns:p14="http://schemas.microsoft.com/office/powerpoint/2010/main" val="283225023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BAA000-5023-411D-B8B7-76F81A215C00}"/>
              </a:ext>
            </a:extLst>
          </p:cNvPr>
          <p:cNvSpPr>
            <a:spLocks noGrp="1"/>
          </p:cNvSpPr>
          <p:nvPr>
            <p:ph type="title"/>
          </p:nvPr>
        </p:nvSpPr>
        <p:spPr>
          <a:xfrm>
            <a:off x="256032" y="1143000"/>
            <a:ext cx="2834640" cy="1984513"/>
          </a:xfrm>
        </p:spPr>
        <p:txBody>
          <a:bodyPr/>
          <a:lstStyle/>
          <a:p>
            <a:r>
              <a:rPr lang="en-US" b="1" dirty="0"/>
              <a:t>Updating Vehicle        Book         Values</a:t>
            </a:r>
          </a:p>
        </p:txBody>
      </p:sp>
      <p:pic>
        <p:nvPicPr>
          <p:cNvPr id="5" name="Content Placeholder 4">
            <a:extLst>
              <a:ext uri="{FF2B5EF4-FFF2-40B4-BE49-F238E27FC236}">
                <a16:creationId xmlns:a16="http://schemas.microsoft.com/office/drawing/2014/main" id="{79B68FF9-C682-4AEC-BE04-F30F64329240}"/>
              </a:ext>
            </a:extLst>
          </p:cNvPr>
          <p:cNvPicPr>
            <a:picLocks noGrp="1" noChangeAspect="1"/>
          </p:cNvPicPr>
          <p:nvPr>
            <p:ph idx="1"/>
          </p:nvPr>
        </p:nvPicPr>
        <p:blipFill>
          <a:blip r:embed="rId2"/>
          <a:stretch>
            <a:fillRect/>
          </a:stretch>
        </p:blipFill>
        <p:spPr>
          <a:xfrm>
            <a:off x="4110925" y="515347"/>
            <a:ext cx="7183661" cy="5827305"/>
          </a:xfrm>
          <a:prstGeom prst="rect">
            <a:avLst/>
          </a:prstGeom>
        </p:spPr>
      </p:pic>
      <p:sp>
        <p:nvSpPr>
          <p:cNvPr id="4" name="Text Placeholder 3">
            <a:extLst>
              <a:ext uri="{FF2B5EF4-FFF2-40B4-BE49-F238E27FC236}">
                <a16:creationId xmlns:a16="http://schemas.microsoft.com/office/drawing/2014/main" id="{9FDF163C-904F-4C02-9C02-5D80B52D2CC1}"/>
              </a:ext>
            </a:extLst>
          </p:cNvPr>
          <p:cNvSpPr>
            <a:spLocks noGrp="1"/>
          </p:cNvSpPr>
          <p:nvPr>
            <p:ph type="body" sz="half" idx="2"/>
          </p:nvPr>
        </p:nvSpPr>
        <p:spPr>
          <a:xfrm>
            <a:off x="256032" y="3127513"/>
            <a:ext cx="2834640" cy="2688653"/>
          </a:xfrm>
        </p:spPr>
        <p:txBody>
          <a:bodyPr/>
          <a:lstStyle/>
          <a:p>
            <a:pPr marL="0" marR="0" lvl="0" indent="0" algn="l" defTabSz="914400" rtl="0" eaLnBrk="1" fontAlgn="auto" latinLnBrk="0" hangingPunct="1">
              <a:lnSpc>
                <a:spcPct val="100000"/>
              </a:lnSpc>
              <a:spcBef>
                <a:spcPts val="1200"/>
              </a:spcBef>
              <a:spcAft>
                <a:spcPts val="0"/>
              </a:spcAft>
              <a:buClr>
                <a:srgbClr val="40BAD2"/>
              </a:buClr>
              <a:buSzTx/>
              <a:buFont typeface="Wingdings 2" pitchFamily="18" charset="2"/>
              <a:buNone/>
              <a:tabLst/>
              <a:defRPr/>
            </a:pPr>
            <a:r>
              <a:rPr lang="en-US" sz="2000" dirty="0">
                <a:latin typeface="Corbel" panose="020B0503020204020204"/>
              </a:rPr>
              <a:t>For customer trades, within</a:t>
            </a:r>
            <a:r>
              <a:rPr kumimoji="0" lang="en-US" sz="2000" b="0" i="0" u="none" strike="noStrike" kern="1200" cap="none" spc="0" normalizeH="0" baseline="0" noProof="0" dirty="0">
                <a:ln>
                  <a:noFill/>
                </a:ln>
                <a:solidFill>
                  <a:srgbClr val="FFFFFF"/>
                </a:solidFill>
                <a:effectLst/>
                <a:uLnTx/>
                <a:uFillTx/>
                <a:latin typeface="Corbel" panose="020B0503020204020204"/>
                <a:ea typeface="+mn-ea"/>
                <a:cs typeface="+mn-cs"/>
              </a:rPr>
              <a:t> the trade screen, select “Standard Equipment” link or “Verify” buttons to access vehicle equipment lists.</a:t>
            </a:r>
          </a:p>
          <a:p>
            <a:endParaRPr lang="en-US" dirty="0"/>
          </a:p>
        </p:txBody>
      </p:sp>
    </p:spTree>
    <p:extLst>
      <p:ext uri="{BB962C8B-B14F-4D97-AF65-F5344CB8AC3E}">
        <p14:creationId xmlns:p14="http://schemas.microsoft.com/office/powerpoint/2010/main" val="396411129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4B5F55-0C1B-4286-9C7B-FBDADE091125}"/>
              </a:ext>
            </a:extLst>
          </p:cNvPr>
          <p:cNvSpPr>
            <a:spLocks noGrp="1"/>
          </p:cNvSpPr>
          <p:nvPr>
            <p:ph type="title"/>
          </p:nvPr>
        </p:nvSpPr>
        <p:spPr>
          <a:xfrm>
            <a:off x="256032" y="1143000"/>
            <a:ext cx="2834640" cy="2090530"/>
          </a:xfrm>
        </p:spPr>
        <p:txBody>
          <a:bodyPr/>
          <a:lstStyle/>
          <a:p>
            <a:r>
              <a:rPr lang="en-US" b="1" dirty="0"/>
              <a:t>Updating Vehicle        Book         Values</a:t>
            </a:r>
          </a:p>
        </p:txBody>
      </p:sp>
      <p:sp>
        <p:nvSpPr>
          <p:cNvPr id="4" name="Text Placeholder 3">
            <a:extLst>
              <a:ext uri="{FF2B5EF4-FFF2-40B4-BE49-F238E27FC236}">
                <a16:creationId xmlns:a16="http://schemas.microsoft.com/office/drawing/2014/main" id="{C10B565F-2D92-4209-AA39-0B141B38C0DF}"/>
              </a:ext>
            </a:extLst>
          </p:cNvPr>
          <p:cNvSpPr>
            <a:spLocks noGrp="1"/>
          </p:cNvSpPr>
          <p:nvPr>
            <p:ph type="body" sz="half" idx="2"/>
          </p:nvPr>
        </p:nvSpPr>
        <p:spPr>
          <a:xfrm>
            <a:off x="256032" y="3233530"/>
            <a:ext cx="2834640" cy="2582636"/>
          </a:xfrm>
        </p:spPr>
        <p:txBody>
          <a:bodyPr>
            <a:normAutofit/>
          </a:bodyPr>
          <a:lstStyle/>
          <a:p>
            <a:r>
              <a:rPr lang="en-US" sz="2000" dirty="0"/>
              <a:t>For current inventory, within the inventory record, select “Standard Equipment” link or “Verify” buttons to access vehicle equipment lists.</a:t>
            </a:r>
          </a:p>
        </p:txBody>
      </p:sp>
      <p:pic>
        <p:nvPicPr>
          <p:cNvPr id="6" name="Content Placeholder 5">
            <a:extLst>
              <a:ext uri="{FF2B5EF4-FFF2-40B4-BE49-F238E27FC236}">
                <a16:creationId xmlns:a16="http://schemas.microsoft.com/office/drawing/2014/main" id="{ACA2CE6F-F335-4C6C-9356-BFC004BB0ED6}"/>
              </a:ext>
            </a:extLst>
          </p:cNvPr>
          <p:cNvPicPr>
            <a:picLocks noGrp="1" noChangeAspect="1"/>
          </p:cNvPicPr>
          <p:nvPr>
            <p:ph idx="1"/>
          </p:nvPr>
        </p:nvPicPr>
        <p:blipFill>
          <a:blip r:embed="rId2"/>
          <a:stretch>
            <a:fillRect/>
          </a:stretch>
        </p:blipFill>
        <p:spPr>
          <a:xfrm>
            <a:off x="3441422" y="669127"/>
            <a:ext cx="8594559" cy="5519745"/>
          </a:xfrm>
          <a:prstGeom prst="rect">
            <a:avLst/>
          </a:prstGeom>
        </p:spPr>
      </p:pic>
    </p:spTree>
    <p:extLst>
      <p:ext uri="{BB962C8B-B14F-4D97-AF65-F5344CB8AC3E}">
        <p14:creationId xmlns:p14="http://schemas.microsoft.com/office/powerpoint/2010/main" val="86910084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571F20-3431-4D38-BCF3-48F751129FEE}"/>
              </a:ext>
            </a:extLst>
          </p:cNvPr>
          <p:cNvSpPr>
            <a:spLocks noGrp="1"/>
          </p:cNvSpPr>
          <p:nvPr>
            <p:ph type="title"/>
          </p:nvPr>
        </p:nvSpPr>
        <p:spPr>
          <a:xfrm>
            <a:off x="256032" y="801757"/>
            <a:ext cx="2834640" cy="1901685"/>
          </a:xfrm>
        </p:spPr>
        <p:txBody>
          <a:bodyPr>
            <a:normAutofit/>
          </a:bodyPr>
          <a:lstStyle/>
          <a:p>
            <a:r>
              <a:rPr lang="en-US" b="1" dirty="0"/>
              <a:t>Updating   Vehicle            Book             Values</a:t>
            </a:r>
          </a:p>
        </p:txBody>
      </p:sp>
      <p:sp>
        <p:nvSpPr>
          <p:cNvPr id="4" name="Text Placeholder 3">
            <a:extLst>
              <a:ext uri="{FF2B5EF4-FFF2-40B4-BE49-F238E27FC236}">
                <a16:creationId xmlns:a16="http://schemas.microsoft.com/office/drawing/2014/main" id="{3422CB21-786C-485C-8FB4-06118152AB52}"/>
              </a:ext>
            </a:extLst>
          </p:cNvPr>
          <p:cNvSpPr>
            <a:spLocks noGrp="1"/>
          </p:cNvSpPr>
          <p:nvPr>
            <p:ph type="body" sz="half" idx="2"/>
          </p:nvPr>
        </p:nvSpPr>
        <p:spPr>
          <a:xfrm>
            <a:off x="106017" y="2571750"/>
            <a:ext cx="3233531" cy="3484492"/>
          </a:xfrm>
        </p:spPr>
        <p:txBody>
          <a:bodyPr>
            <a:normAutofit lnSpcReduction="10000"/>
          </a:bodyPr>
          <a:lstStyle/>
          <a:p>
            <a:r>
              <a:rPr lang="en-US" sz="1600" dirty="0"/>
              <a:t>1 – 9. Within each column (BB, KBB, and NADA), select all applicable equipment, then check box below to indicate “All equipment has been verified” for column.</a:t>
            </a:r>
          </a:p>
          <a:p>
            <a:r>
              <a:rPr lang="en-US" sz="1600" dirty="0"/>
              <a:t>10 – 11. Within Standard Equipment column, if necessary, select equipment to populate window stickers and certain desking proposals, then “All equipment has been verified.”  NOTE: Standard Equipment selection does not affect/update book values.</a:t>
            </a:r>
          </a:p>
          <a:p>
            <a:r>
              <a:rPr lang="en-US" sz="1600" dirty="0"/>
              <a:t>12. Save/Close</a:t>
            </a:r>
          </a:p>
          <a:p>
            <a:endParaRPr lang="en-US" sz="1800" dirty="0"/>
          </a:p>
        </p:txBody>
      </p:sp>
      <p:pic>
        <p:nvPicPr>
          <p:cNvPr id="9" name="Content Placeholder 8">
            <a:extLst>
              <a:ext uri="{FF2B5EF4-FFF2-40B4-BE49-F238E27FC236}">
                <a16:creationId xmlns:a16="http://schemas.microsoft.com/office/drawing/2014/main" id="{A82814DC-9091-4B88-96F3-073331546536}"/>
              </a:ext>
            </a:extLst>
          </p:cNvPr>
          <p:cNvPicPr>
            <a:picLocks noGrp="1" noChangeAspect="1"/>
          </p:cNvPicPr>
          <p:nvPr>
            <p:ph idx="1"/>
          </p:nvPr>
        </p:nvPicPr>
        <p:blipFill>
          <a:blip r:embed="rId2"/>
          <a:stretch>
            <a:fillRect/>
          </a:stretch>
        </p:blipFill>
        <p:spPr>
          <a:xfrm>
            <a:off x="3358817" y="561384"/>
            <a:ext cx="8727166" cy="5735231"/>
          </a:xfrm>
          <a:prstGeom prst="rect">
            <a:avLst/>
          </a:prstGeom>
        </p:spPr>
      </p:pic>
    </p:spTree>
    <p:extLst>
      <p:ext uri="{BB962C8B-B14F-4D97-AF65-F5344CB8AC3E}">
        <p14:creationId xmlns:p14="http://schemas.microsoft.com/office/powerpoint/2010/main" val="370795930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AB363A-3F6A-4C6F-956F-119816845C4B}"/>
              </a:ext>
            </a:extLst>
          </p:cNvPr>
          <p:cNvSpPr>
            <a:spLocks noGrp="1"/>
          </p:cNvSpPr>
          <p:nvPr>
            <p:ph type="title"/>
          </p:nvPr>
        </p:nvSpPr>
        <p:spPr>
          <a:xfrm>
            <a:off x="256032" y="1143000"/>
            <a:ext cx="2834640" cy="1931504"/>
          </a:xfrm>
        </p:spPr>
        <p:txBody>
          <a:bodyPr>
            <a:normAutofit/>
          </a:bodyPr>
          <a:lstStyle/>
          <a:p>
            <a:r>
              <a:rPr lang="en-US" b="1" dirty="0"/>
              <a:t>Updating   Vehicle            Book             Values</a:t>
            </a:r>
          </a:p>
        </p:txBody>
      </p:sp>
      <p:pic>
        <p:nvPicPr>
          <p:cNvPr id="5" name="Content Placeholder 4">
            <a:extLst>
              <a:ext uri="{FF2B5EF4-FFF2-40B4-BE49-F238E27FC236}">
                <a16:creationId xmlns:a16="http://schemas.microsoft.com/office/drawing/2014/main" id="{5CC4E7EB-C10F-4CD4-B36B-7857BE22E985}"/>
              </a:ext>
            </a:extLst>
          </p:cNvPr>
          <p:cNvPicPr>
            <a:picLocks noGrp="1" noChangeAspect="1"/>
          </p:cNvPicPr>
          <p:nvPr>
            <p:ph idx="1"/>
          </p:nvPr>
        </p:nvPicPr>
        <p:blipFill>
          <a:blip r:embed="rId2"/>
          <a:stretch>
            <a:fillRect/>
          </a:stretch>
        </p:blipFill>
        <p:spPr>
          <a:xfrm>
            <a:off x="3423812" y="1319394"/>
            <a:ext cx="8611135" cy="4268272"/>
          </a:xfrm>
          <a:prstGeom prst="rect">
            <a:avLst/>
          </a:prstGeom>
        </p:spPr>
      </p:pic>
      <p:sp>
        <p:nvSpPr>
          <p:cNvPr id="4" name="Text Placeholder 3">
            <a:extLst>
              <a:ext uri="{FF2B5EF4-FFF2-40B4-BE49-F238E27FC236}">
                <a16:creationId xmlns:a16="http://schemas.microsoft.com/office/drawing/2014/main" id="{665B8005-51EC-4D9F-B267-6D7E9DEE79A0}"/>
              </a:ext>
            </a:extLst>
          </p:cNvPr>
          <p:cNvSpPr>
            <a:spLocks noGrp="1"/>
          </p:cNvSpPr>
          <p:nvPr>
            <p:ph type="body" sz="half" idx="2"/>
          </p:nvPr>
        </p:nvSpPr>
        <p:spPr>
          <a:xfrm>
            <a:off x="256032" y="3326296"/>
            <a:ext cx="2834640" cy="2489870"/>
          </a:xfrm>
        </p:spPr>
        <p:txBody>
          <a:bodyPr>
            <a:normAutofit/>
          </a:bodyPr>
          <a:lstStyle/>
          <a:p>
            <a:r>
              <a:rPr lang="en-US" sz="2400" dirty="0"/>
              <a:t>All columns now show “Verified” and book values have been updated accordingly.</a:t>
            </a:r>
          </a:p>
        </p:txBody>
      </p:sp>
    </p:spTree>
    <p:extLst>
      <p:ext uri="{BB962C8B-B14F-4D97-AF65-F5344CB8AC3E}">
        <p14:creationId xmlns:p14="http://schemas.microsoft.com/office/powerpoint/2010/main" val="316751876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C162DF2A-64D1-4AA9-BA42-8A4063EADE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61999"/>
            <a:ext cx="9141619" cy="533400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a:extLst>
              <a:ext uri="{FF2B5EF4-FFF2-40B4-BE49-F238E27FC236}">
                <a16:creationId xmlns:a16="http://schemas.microsoft.com/office/drawing/2014/main" id="{5D7C1373-63AF-4A75-909E-990E0535667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270263" y="761999"/>
            <a:ext cx="2925318" cy="5334001"/>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sp useBgFill="1">
        <p:nvSpPr>
          <p:cNvPr id="12" name="Rectangle 11">
            <a:extLst>
              <a:ext uri="{FF2B5EF4-FFF2-40B4-BE49-F238E27FC236}">
                <a16:creationId xmlns:a16="http://schemas.microsoft.com/office/drawing/2014/main" id="{B4B5CC49-6FAE-42FA-99B6-A3FDA8C6884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0457E3AC-2281-4EE4-8A8A-F17BE46F152A}"/>
              </a:ext>
            </a:extLst>
          </p:cNvPr>
          <p:cNvSpPr>
            <a:spLocks noGrp="1"/>
          </p:cNvSpPr>
          <p:nvPr>
            <p:ph type="title"/>
          </p:nvPr>
        </p:nvSpPr>
        <p:spPr>
          <a:xfrm>
            <a:off x="1703295" y="1083732"/>
            <a:ext cx="5509628" cy="4690534"/>
          </a:xfrm>
        </p:spPr>
        <p:txBody>
          <a:bodyPr vert="horz" lIns="91440" tIns="45720" rIns="91440" bIns="45720" rtlCol="0" anchor="ctr">
            <a:normAutofit/>
          </a:bodyPr>
          <a:lstStyle/>
          <a:p>
            <a:pPr algn="r"/>
            <a:r>
              <a:rPr lang="en-US" sz="7200" dirty="0">
                <a:solidFill>
                  <a:schemeClr val="tx1">
                    <a:lumMod val="75000"/>
                    <a:lumOff val="25000"/>
                  </a:schemeClr>
                </a:solidFill>
              </a:rPr>
              <a:t>Inventory Report  Builder</a:t>
            </a:r>
          </a:p>
        </p:txBody>
      </p:sp>
      <p:sp>
        <p:nvSpPr>
          <p:cNvPr id="3" name="Text Placeholder 2">
            <a:extLst>
              <a:ext uri="{FF2B5EF4-FFF2-40B4-BE49-F238E27FC236}">
                <a16:creationId xmlns:a16="http://schemas.microsoft.com/office/drawing/2014/main" id="{25D4F79B-DF6E-4805-A427-3594676BE3BE}"/>
              </a:ext>
            </a:extLst>
          </p:cNvPr>
          <p:cNvSpPr>
            <a:spLocks noGrp="1"/>
          </p:cNvSpPr>
          <p:nvPr>
            <p:ph type="body" idx="1"/>
          </p:nvPr>
        </p:nvSpPr>
        <p:spPr>
          <a:xfrm>
            <a:off x="7856389" y="1083732"/>
            <a:ext cx="3507654" cy="4690534"/>
          </a:xfrm>
        </p:spPr>
        <p:txBody>
          <a:bodyPr vert="horz" lIns="91440" tIns="45720" rIns="91440" bIns="45720" rtlCol="0" anchor="ctr">
            <a:normAutofit/>
          </a:bodyPr>
          <a:lstStyle/>
          <a:p>
            <a:r>
              <a:rPr lang="en-US" sz="2800" dirty="0">
                <a:solidFill>
                  <a:schemeClr val="tx1">
                    <a:lumMod val="75000"/>
                    <a:lumOff val="25000"/>
                  </a:schemeClr>
                </a:solidFill>
              </a:rPr>
              <a:t>Users may build custom inventory reports, using a variety of variables and filters.</a:t>
            </a:r>
          </a:p>
        </p:txBody>
      </p:sp>
      <p:sp>
        <p:nvSpPr>
          <p:cNvPr id="14" name="Rectangle 13">
            <a:extLst>
              <a:ext uri="{FF2B5EF4-FFF2-40B4-BE49-F238E27FC236}">
                <a16:creationId xmlns:a16="http://schemas.microsoft.com/office/drawing/2014/main" id="{E6BC9B4A-2119-4645-B4CA-7817D5FAF4B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61999"/>
            <a:ext cx="1286934" cy="533400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16" name="Straight Connector 15">
            <a:extLst>
              <a:ext uri="{FF2B5EF4-FFF2-40B4-BE49-F238E27FC236}">
                <a16:creationId xmlns:a16="http://schemas.microsoft.com/office/drawing/2014/main" id="{158D888F-D87A-4C3C-BD82-273E4C8C5E8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534656" y="2085681"/>
            <a:ext cx="0" cy="2686639"/>
          </a:xfrm>
          <a:prstGeom prst="line">
            <a:avLst/>
          </a:prstGeom>
          <a:ln w="1270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8" name="Rectangle 17">
            <a:extLst>
              <a:ext uri="{FF2B5EF4-FFF2-40B4-BE49-F238E27FC236}">
                <a16:creationId xmlns:a16="http://schemas.microsoft.com/office/drawing/2014/main" id="{99A2CD81-3BB6-4ED6-A50F-DC14F37A95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685778" y="767825"/>
            <a:ext cx="508012" cy="5328173"/>
          </a:xfrm>
          <a:prstGeom prst="rect">
            <a:avLst/>
          </a:prstGeom>
          <a:solidFill>
            <a:srgbClr val="C8C8C8">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523272344"/>
      </p:ext>
    </p:extLst>
  </p:cSld>
  <p:clrMapOvr>
    <a:masterClrMapping/>
  </p:clrMapOvr>
</p:sld>
</file>

<file path=ppt/theme/theme1.xml><?xml version="1.0" encoding="utf-8"?>
<a:theme xmlns:a="http://schemas.openxmlformats.org/drawingml/2006/main" name="Frame">
  <a:themeElements>
    <a:clrScheme name="Frame">
      <a:dk1>
        <a:srgbClr val="000000"/>
      </a:dk1>
      <a:lt1>
        <a:srgbClr val="FFFFFF"/>
      </a:lt1>
      <a:dk2>
        <a:srgbClr val="545454"/>
      </a:dk2>
      <a:lt2>
        <a:srgbClr val="BFBFBF"/>
      </a:lt2>
      <a:accent1>
        <a:srgbClr val="40BAD2"/>
      </a:accent1>
      <a:accent2>
        <a:srgbClr val="FAB900"/>
      </a:accent2>
      <a:accent3>
        <a:srgbClr val="90BB23"/>
      </a:accent3>
      <a:accent4>
        <a:srgbClr val="EE7008"/>
      </a:accent4>
      <a:accent5>
        <a:srgbClr val="1AB39F"/>
      </a:accent5>
      <a:accent6>
        <a:srgbClr val="D5393D"/>
      </a:accent6>
      <a:hlink>
        <a:srgbClr val="90BB23"/>
      </a:hlink>
      <a:folHlink>
        <a:srgbClr val="EE7008"/>
      </a:folHlink>
    </a:clrScheme>
    <a:fontScheme name="Frame">
      <a:majorFont>
        <a:latin typeface="Corbel" panose="020B0503020204020204"/>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panose="020B0503020204020204"/>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Frame">
      <a:fillStyleLst>
        <a:solidFill>
          <a:schemeClr val="phClr"/>
        </a:solidFill>
        <a:solidFill>
          <a:schemeClr val="phClr">
            <a:tint val="65000"/>
          </a:schemeClr>
        </a:solidFill>
        <a:solidFill>
          <a:schemeClr val="phClr">
            <a:shade val="80000"/>
            <a:satMod val="15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a:effectStyle>
      </a:effectStyleLst>
      <a:bgFillStyleLst>
        <a:solidFill>
          <a:schemeClr val="phClr"/>
        </a:solidFill>
        <a:solidFill>
          <a:schemeClr val="phClr">
            <a:tint val="95000"/>
            <a:satMod val="170000"/>
          </a:schemeClr>
        </a:solidFill>
        <a:gradFill rotWithShape="1">
          <a:gsLst>
            <a:gs pos="0">
              <a:schemeClr val="phClr">
                <a:tint val="93000"/>
                <a:shade val="98000"/>
                <a:satMod val="120000"/>
                <a:lumMod val="102000"/>
              </a:schemeClr>
            </a:gs>
            <a:gs pos="48000">
              <a:schemeClr val="phClr">
                <a:tint val="98000"/>
                <a:shade val="90000"/>
                <a:satMod val="110000"/>
                <a:lumMod val="103000"/>
              </a:schemeClr>
            </a:gs>
            <a:gs pos="100000">
              <a:schemeClr val="phClr">
                <a:tint val="98000"/>
                <a:shade val="80000"/>
                <a:satMod val="100000"/>
              </a:schemeClr>
            </a:gs>
          </a:gsLst>
          <a:lin ang="5400000" scaled="0"/>
        </a:gradFill>
      </a:bgFillStyleLst>
    </a:fmtScheme>
  </a:themeElements>
  <a:objectDefaults/>
  <a:extraClrSchemeLst/>
  <a:extLst>
    <a:ext uri="{05A4C25C-085E-4340-85A3-A5531E510DB2}">
      <thm15:themeFamily xmlns:thm15="http://schemas.microsoft.com/office/thememl/2012/main" name="Frame" id="{F226E7A2-7162-461C-9490-D27D9DC04E43}" vid="{629A0216-3BBD-45C0-B63F-2683BEA18F60}"/>
    </a:ext>
  </a:extLst>
</a:theme>
</file>

<file path=docProps/app.xml><?xml version="1.0" encoding="utf-8"?>
<Properties xmlns="http://schemas.openxmlformats.org/officeDocument/2006/extended-properties" xmlns:vt="http://schemas.openxmlformats.org/officeDocument/2006/docPropsVTypes">
  <Template>Frame</Template>
  <TotalTime>5282</TotalTime>
  <Words>1383</Words>
  <Application>Microsoft Office PowerPoint</Application>
  <PresentationFormat>Widescreen</PresentationFormat>
  <Paragraphs>103</Paragraphs>
  <Slides>33</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33</vt:i4>
      </vt:variant>
    </vt:vector>
  </HeadingPairs>
  <TitlesOfParts>
    <vt:vector size="36" baseType="lpstr">
      <vt:lpstr>Corbel</vt:lpstr>
      <vt:lpstr>Wingdings 2</vt:lpstr>
      <vt:lpstr>Frame</vt:lpstr>
      <vt:lpstr>PowerPoint Presentation</vt:lpstr>
      <vt:lpstr>Agenda</vt:lpstr>
      <vt:lpstr>Updating Vehicle     Book       Values</vt:lpstr>
      <vt:lpstr>Updating Vehicle        Book         Values</vt:lpstr>
      <vt:lpstr>Updating Vehicle        Book         Values</vt:lpstr>
      <vt:lpstr>Updating Vehicle        Book         Values</vt:lpstr>
      <vt:lpstr>Updating   Vehicle            Book             Values</vt:lpstr>
      <vt:lpstr>Updating   Vehicle            Book             Values</vt:lpstr>
      <vt:lpstr>Inventory Report  Builder</vt:lpstr>
      <vt:lpstr>Inventory  Report        Builder</vt:lpstr>
      <vt:lpstr>Inventory  Report        Builder</vt:lpstr>
      <vt:lpstr>Needed Vehicles Report</vt:lpstr>
      <vt:lpstr>Needed  Vehicles    Report</vt:lpstr>
      <vt:lpstr>Needed  Vehicles    Report</vt:lpstr>
      <vt:lpstr>Needed  Vehicles    Report</vt:lpstr>
      <vt:lpstr>Needed    Vehicles      Report</vt:lpstr>
      <vt:lpstr>Needed  Vehicles    Report</vt:lpstr>
      <vt:lpstr>Missing Package Codes</vt:lpstr>
      <vt:lpstr>Missing Package     Codes</vt:lpstr>
      <vt:lpstr>Missing Package     Codes</vt:lpstr>
      <vt:lpstr>Missing Package     Codes</vt:lpstr>
      <vt:lpstr>Missing Package     Codes</vt:lpstr>
      <vt:lpstr>Customer-Initiated Online Deal Start with Website Plug-In</vt:lpstr>
      <vt:lpstr>Customer-Initiated Online Deal Start</vt:lpstr>
      <vt:lpstr>Customer-Initiated Online Deal Start</vt:lpstr>
      <vt:lpstr>Customer-Initiated Online Deal Start</vt:lpstr>
      <vt:lpstr>Customer-Initiated Online Deal Start</vt:lpstr>
      <vt:lpstr>Customer-Initiated Online Deal Start</vt:lpstr>
      <vt:lpstr>Customer-Initiated Online Deal Start</vt:lpstr>
      <vt:lpstr>Customer-Initiated Online Deal Start</vt:lpstr>
      <vt:lpstr>Customer-Initiated Online Deal Start</vt:lpstr>
      <vt:lpstr>Customer-Initiated Online Deal Start</vt:lpstr>
      <vt:lpstr>Questions?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Trista Eckman</dc:creator>
  <cp:lastModifiedBy>Stefanie Becker</cp:lastModifiedBy>
  <cp:revision>3</cp:revision>
  <dcterms:created xsi:type="dcterms:W3CDTF">2020-08-17T21:48:06Z</dcterms:created>
  <dcterms:modified xsi:type="dcterms:W3CDTF">2020-12-04T20:58:34Z</dcterms:modified>
</cp:coreProperties>
</file>