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58" r:id="rId3"/>
    <p:sldId id="259" r:id="rId4"/>
    <p:sldId id="289" r:id="rId5"/>
    <p:sldId id="290" r:id="rId6"/>
    <p:sldId id="291" r:id="rId7"/>
    <p:sldId id="286" r:id="rId8"/>
    <p:sldId id="292" r:id="rId9"/>
    <p:sldId id="287" r:id="rId10"/>
    <p:sldId id="293" r:id="rId11"/>
    <p:sldId id="288" r:id="rId12"/>
    <p:sldId id="294" r:id="rId13"/>
    <p:sldId id="296" r:id="rId14"/>
    <p:sldId id="297" r:id="rId15"/>
    <p:sldId id="298" r:id="rId16"/>
    <p:sldId id="299" r:id="rId17"/>
    <p:sldId id="300" r:id="rId18"/>
    <p:sldId id="295" r:id="rId19"/>
    <p:sldId id="260" r:id="rId20"/>
    <p:sldId id="267" r:id="rId21"/>
    <p:sldId id="268" r:id="rId22"/>
    <p:sldId id="285" r:id="rId23"/>
    <p:sldId id="261" r:id="rId24"/>
    <p:sldId id="269" r:id="rId25"/>
    <p:sldId id="273" r:id="rId26"/>
    <p:sldId id="274" r:id="rId27"/>
    <p:sldId id="275" r:id="rId28"/>
    <p:sldId id="277" r:id="rId29"/>
    <p:sldId id="278" r:id="rId30"/>
    <p:sldId id="28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566EBD-8303-4E06-B305-FA85C90E97E7}" v="2" dt="2021-02-22T18:06:14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sta Eckman" userId="d3b5c9aa-babe-441d-bfeb-2f679f1fb5bd" providerId="ADAL" clId="{98566EBD-8303-4E06-B305-FA85C90E97E7}"/>
    <pc:docChg chg="undo custSel addSld modSld">
      <pc:chgData name="Trista Eckman" userId="d3b5c9aa-babe-441d-bfeb-2f679f1fb5bd" providerId="ADAL" clId="{98566EBD-8303-4E06-B305-FA85C90E97E7}" dt="2021-02-24T19:44:02.656" v="1834" actId="20577"/>
      <pc:docMkLst>
        <pc:docMk/>
      </pc:docMkLst>
      <pc:sldChg chg="modSp mod">
        <pc:chgData name="Trista Eckman" userId="d3b5c9aa-babe-441d-bfeb-2f679f1fb5bd" providerId="ADAL" clId="{98566EBD-8303-4E06-B305-FA85C90E97E7}" dt="2021-02-24T19:44:02.656" v="1834" actId="20577"/>
        <pc:sldMkLst>
          <pc:docMk/>
          <pc:sldMk cId="1674786519" sldId="267"/>
        </pc:sldMkLst>
        <pc:spChg chg="mod">
          <ac:chgData name="Trista Eckman" userId="d3b5c9aa-babe-441d-bfeb-2f679f1fb5bd" providerId="ADAL" clId="{98566EBD-8303-4E06-B305-FA85C90E97E7}" dt="2021-02-24T19:44:02.656" v="1834" actId="20577"/>
          <ac:spMkLst>
            <pc:docMk/>
            <pc:sldMk cId="1674786519" sldId="267"/>
            <ac:spMk id="4" creationId="{45E30CCF-B6BB-4741-B1AF-9E5400187798}"/>
          </ac:spMkLst>
        </pc:spChg>
      </pc:sldChg>
      <pc:sldChg chg="modSp mod">
        <pc:chgData name="Trista Eckman" userId="d3b5c9aa-babe-441d-bfeb-2f679f1fb5bd" providerId="ADAL" clId="{98566EBD-8303-4E06-B305-FA85C90E97E7}" dt="2021-02-19T19:45:01.608" v="377" actId="20577"/>
        <pc:sldMkLst>
          <pc:docMk/>
          <pc:sldMk cId="2031815556" sldId="286"/>
        </pc:sldMkLst>
        <pc:spChg chg="mod">
          <ac:chgData name="Trista Eckman" userId="d3b5c9aa-babe-441d-bfeb-2f679f1fb5bd" providerId="ADAL" clId="{98566EBD-8303-4E06-B305-FA85C90E97E7}" dt="2021-02-19T19:45:01.608" v="377" actId="20577"/>
          <ac:spMkLst>
            <pc:docMk/>
            <pc:sldMk cId="2031815556" sldId="286"/>
            <ac:spMk id="3" creationId="{25D4F79B-DF6E-4805-A427-3594676BE3BE}"/>
          </ac:spMkLst>
        </pc:spChg>
      </pc:sldChg>
      <pc:sldChg chg="modSp mod">
        <pc:chgData name="Trista Eckman" userId="d3b5c9aa-babe-441d-bfeb-2f679f1fb5bd" providerId="ADAL" clId="{98566EBD-8303-4E06-B305-FA85C90E97E7}" dt="2021-02-19T19:47:49.685" v="479" actId="20577"/>
        <pc:sldMkLst>
          <pc:docMk/>
          <pc:sldMk cId="665609936" sldId="287"/>
        </pc:sldMkLst>
        <pc:spChg chg="mod">
          <ac:chgData name="Trista Eckman" userId="d3b5c9aa-babe-441d-bfeb-2f679f1fb5bd" providerId="ADAL" clId="{98566EBD-8303-4E06-B305-FA85C90E97E7}" dt="2021-02-19T19:47:49.685" v="479" actId="20577"/>
          <ac:spMkLst>
            <pc:docMk/>
            <pc:sldMk cId="665609936" sldId="287"/>
            <ac:spMk id="3" creationId="{25D4F79B-DF6E-4805-A427-3594676BE3BE}"/>
          </ac:spMkLst>
        </pc:spChg>
      </pc:sldChg>
      <pc:sldChg chg="modSp mod">
        <pc:chgData name="Trista Eckman" userId="d3b5c9aa-babe-441d-bfeb-2f679f1fb5bd" providerId="ADAL" clId="{98566EBD-8303-4E06-B305-FA85C90E97E7}" dt="2021-02-22T15:13:40.958" v="912" actId="20577"/>
        <pc:sldMkLst>
          <pc:docMk/>
          <pc:sldMk cId="2183203192" sldId="288"/>
        </pc:sldMkLst>
        <pc:spChg chg="mod">
          <ac:chgData name="Trista Eckman" userId="d3b5c9aa-babe-441d-bfeb-2f679f1fb5bd" providerId="ADAL" clId="{98566EBD-8303-4E06-B305-FA85C90E97E7}" dt="2021-02-22T15:13:40.958" v="912" actId="20577"/>
          <ac:spMkLst>
            <pc:docMk/>
            <pc:sldMk cId="2183203192" sldId="288"/>
            <ac:spMk id="3" creationId="{25D4F79B-DF6E-4805-A427-3594676BE3BE}"/>
          </ac:spMkLst>
        </pc:spChg>
      </pc:sldChg>
      <pc:sldChg chg="addSp delSp modSp new mod">
        <pc:chgData name="Trista Eckman" userId="d3b5c9aa-babe-441d-bfeb-2f679f1fb5bd" providerId="ADAL" clId="{98566EBD-8303-4E06-B305-FA85C90E97E7}" dt="2021-02-19T19:43:49.271" v="253" actId="1076"/>
        <pc:sldMkLst>
          <pc:docMk/>
          <pc:sldMk cId="3062003814" sldId="291"/>
        </pc:sldMkLst>
        <pc:spChg chg="mod">
          <ac:chgData name="Trista Eckman" userId="d3b5c9aa-babe-441d-bfeb-2f679f1fb5bd" providerId="ADAL" clId="{98566EBD-8303-4E06-B305-FA85C90E97E7}" dt="2021-02-19T19:32:26.351" v="47" actId="20577"/>
          <ac:spMkLst>
            <pc:docMk/>
            <pc:sldMk cId="3062003814" sldId="291"/>
            <ac:spMk id="2" creationId="{03A02C72-E947-47AE-B370-58FE16F51002}"/>
          </ac:spMkLst>
        </pc:spChg>
        <pc:spChg chg="del">
          <ac:chgData name="Trista Eckman" userId="d3b5c9aa-babe-441d-bfeb-2f679f1fb5bd" providerId="ADAL" clId="{98566EBD-8303-4E06-B305-FA85C90E97E7}" dt="2021-02-19T19:41:16.632" v="233" actId="22"/>
          <ac:spMkLst>
            <pc:docMk/>
            <pc:sldMk cId="3062003814" sldId="291"/>
            <ac:spMk id="3" creationId="{F43449A8-9C6B-4FFD-9F6A-34E7F6543CA3}"/>
          </ac:spMkLst>
        </pc:spChg>
        <pc:spChg chg="mod">
          <ac:chgData name="Trista Eckman" userId="d3b5c9aa-babe-441d-bfeb-2f679f1fb5bd" providerId="ADAL" clId="{98566EBD-8303-4E06-B305-FA85C90E97E7}" dt="2021-02-19T19:33:12.913" v="226" actId="20577"/>
          <ac:spMkLst>
            <pc:docMk/>
            <pc:sldMk cId="3062003814" sldId="291"/>
            <ac:spMk id="4" creationId="{1F651BED-0AA1-4CA0-95EE-01F803B0E2CA}"/>
          </ac:spMkLst>
        </pc:spChg>
        <pc:picChg chg="add del mod">
          <ac:chgData name="Trista Eckman" userId="d3b5c9aa-babe-441d-bfeb-2f679f1fb5bd" providerId="ADAL" clId="{98566EBD-8303-4E06-B305-FA85C90E97E7}" dt="2021-02-19T19:41:13.871" v="232" actId="22"/>
          <ac:picMkLst>
            <pc:docMk/>
            <pc:sldMk cId="3062003814" sldId="291"/>
            <ac:picMk id="6" creationId="{79B92279-2690-41BF-82E1-846DB557957B}"/>
          </ac:picMkLst>
        </pc:picChg>
        <pc:picChg chg="add mod ord">
          <ac:chgData name="Trista Eckman" userId="d3b5c9aa-babe-441d-bfeb-2f679f1fb5bd" providerId="ADAL" clId="{98566EBD-8303-4E06-B305-FA85C90E97E7}" dt="2021-02-19T19:43:02.348" v="243" actId="1076"/>
          <ac:picMkLst>
            <pc:docMk/>
            <pc:sldMk cId="3062003814" sldId="291"/>
            <ac:picMk id="8" creationId="{2871B916-9D29-4F61-88B8-093F7C16E698}"/>
          </ac:picMkLst>
        </pc:picChg>
        <pc:picChg chg="add mod">
          <ac:chgData name="Trista Eckman" userId="d3b5c9aa-babe-441d-bfeb-2f679f1fb5bd" providerId="ADAL" clId="{98566EBD-8303-4E06-B305-FA85C90E97E7}" dt="2021-02-19T19:43:49.271" v="253" actId="1076"/>
          <ac:picMkLst>
            <pc:docMk/>
            <pc:sldMk cId="3062003814" sldId="291"/>
            <ac:picMk id="10" creationId="{1965834F-7D79-4B9F-8DD8-1DEC04BE52EA}"/>
          </ac:picMkLst>
        </pc:picChg>
        <pc:picChg chg="add mod">
          <ac:chgData name="Trista Eckman" userId="d3b5c9aa-babe-441d-bfeb-2f679f1fb5bd" providerId="ADAL" clId="{98566EBD-8303-4E06-B305-FA85C90E97E7}" dt="2021-02-19T19:43:37.707" v="251" actId="14100"/>
          <ac:picMkLst>
            <pc:docMk/>
            <pc:sldMk cId="3062003814" sldId="291"/>
            <ac:picMk id="12" creationId="{DFC65021-DB5D-4363-8170-45C5476FC236}"/>
          </ac:picMkLst>
        </pc:picChg>
        <pc:picChg chg="add mod">
          <ac:chgData name="Trista Eckman" userId="d3b5c9aa-babe-441d-bfeb-2f679f1fb5bd" providerId="ADAL" clId="{98566EBD-8303-4E06-B305-FA85C90E97E7}" dt="2021-02-19T19:43:19.535" v="247" actId="1076"/>
          <ac:picMkLst>
            <pc:docMk/>
            <pc:sldMk cId="3062003814" sldId="291"/>
            <ac:picMk id="14" creationId="{A5B72A6C-41E7-4521-B68F-4B7546BF0C2A}"/>
          </ac:picMkLst>
        </pc:picChg>
      </pc:sldChg>
      <pc:sldChg chg="addSp delSp modSp new mod">
        <pc:chgData name="Trista Eckman" userId="d3b5c9aa-babe-441d-bfeb-2f679f1fb5bd" providerId="ADAL" clId="{98566EBD-8303-4E06-B305-FA85C90E97E7}" dt="2021-02-19T19:47:10.149" v="425" actId="20577"/>
        <pc:sldMkLst>
          <pc:docMk/>
          <pc:sldMk cId="3064961140" sldId="292"/>
        </pc:sldMkLst>
        <pc:spChg chg="mod">
          <ac:chgData name="Trista Eckman" userId="d3b5c9aa-babe-441d-bfeb-2f679f1fb5bd" providerId="ADAL" clId="{98566EBD-8303-4E06-B305-FA85C90E97E7}" dt="2021-02-19T19:45:20.170" v="404" actId="20577"/>
          <ac:spMkLst>
            <pc:docMk/>
            <pc:sldMk cId="3064961140" sldId="292"/>
            <ac:spMk id="2" creationId="{60A41823-A76A-4120-9105-6FB4F98530FC}"/>
          </ac:spMkLst>
        </pc:spChg>
        <pc:spChg chg="del">
          <ac:chgData name="Trista Eckman" userId="d3b5c9aa-babe-441d-bfeb-2f679f1fb5bd" providerId="ADAL" clId="{98566EBD-8303-4E06-B305-FA85C90E97E7}" dt="2021-02-19T19:47:04.025" v="407" actId="22"/>
          <ac:spMkLst>
            <pc:docMk/>
            <pc:sldMk cId="3064961140" sldId="292"/>
            <ac:spMk id="3" creationId="{9E9D59FA-9730-4774-AED3-F8F7212BF7BF}"/>
          </ac:spMkLst>
        </pc:spChg>
        <pc:spChg chg="mod">
          <ac:chgData name="Trista Eckman" userId="d3b5c9aa-babe-441d-bfeb-2f679f1fb5bd" providerId="ADAL" clId="{98566EBD-8303-4E06-B305-FA85C90E97E7}" dt="2021-02-19T19:47:10.149" v="425" actId="20577"/>
          <ac:spMkLst>
            <pc:docMk/>
            <pc:sldMk cId="3064961140" sldId="292"/>
            <ac:spMk id="4" creationId="{043F0CF0-4895-4E7D-A6BC-5CFE019001B4}"/>
          </ac:spMkLst>
        </pc:spChg>
        <pc:picChg chg="add del">
          <ac:chgData name="Trista Eckman" userId="d3b5c9aa-babe-441d-bfeb-2f679f1fb5bd" providerId="ADAL" clId="{98566EBD-8303-4E06-B305-FA85C90E97E7}" dt="2021-02-19T19:47:02.012" v="406" actId="22"/>
          <ac:picMkLst>
            <pc:docMk/>
            <pc:sldMk cId="3064961140" sldId="292"/>
            <ac:picMk id="6" creationId="{F2EA85F6-B25C-49DF-BB70-C422635C57B8}"/>
          </ac:picMkLst>
        </pc:picChg>
        <pc:picChg chg="add mod ord">
          <ac:chgData name="Trista Eckman" userId="d3b5c9aa-babe-441d-bfeb-2f679f1fb5bd" providerId="ADAL" clId="{98566EBD-8303-4E06-B305-FA85C90E97E7}" dt="2021-02-19T19:47:04.025" v="407" actId="22"/>
          <ac:picMkLst>
            <pc:docMk/>
            <pc:sldMk cId="3064961140" sldId="292"/>
            <ac:picMk id="8" creationId="{DFF196B5-533F-4052-9F82-F7F919865E06}"/>
          </ac:picMkLst>
        </pc:picChg>
      </pc:sldChg>
      <pc:sldChg chg="addSp delSp modSp new mod">
        <pc:chgData name="Trista Eckman" userId="d3b5c9aa-babe-441d-bfeb-2f679f1fb5bd" providerId="ADAL" clId="{98566EBD-8303-4E06-B305-FA85C90E97E7}" dt="2021-02-22T15:52:51.830" v="1192" actId="22"/>
        <pc:sldMkLst>
          <pc:docMk/>
          <pc:sldMk cId="3714173157" sldId="293"/>
        </pc:sldMkLst>
        <pc:spChg chg="mod">
          <ac:chgData name="Trista Eckman" userId="d3b5c9aa-babe-441d-bfeb-2f679f1fb5bd" providerId="ADAL" clId="{98566EBD-8303-4E06-B305-FA85C90E97E7}" dt="2021-02-22T14:54:51.111" v="503" actId="20577"/>
          <ac:spMkLst>
            <pc:docMk/>
            <pc:sldMk cId="3714173157" sldId="293"/>
            <ac:spMk id="2" creationId="{AAC7D3EB-0929-4CC7-86BD-232409CD7ABC}"/>
          </ac:spMkLst>
        </pc:spChg>
        <pc:spChg chg="del">
          <ac:chgData name="Trista Eckman" userId="d3b5c9aa-babe-441d-bfeb-2f679f1fb5bd" providerId="ADAL" clId="{98566EBD-8303-4E06-B305-FA85C90E97E7}" dt="2021-02-22T15:52:51.830" v="1192" actId="22"/>
          <ac:spMkLst>
            <pc:docMk/>
            <pc:sldMk cId="3714173157" sldId="293"/>
            <ac:spMk id="3" creationId="{6B023F57-8674-4B17-BFED-7CFD353C9762}"/>
          </ac:spMkLst>
        </pc:spChg>
        <pc:spChg chg="mod">
          <ac:chgData name="Trista Eckman" userId="d3b5c9aa-babe-441d-bfeb-2f679f1fb5bd" providerId="ADAL" clId="{98566EBD-8303-4E06-B305-FA85C90E97E7}" dt="2021-02-22T15:12:31.758" v="722" actId="20577"/>
          <ac:spMkLst>
            <pc:docMk/>
            <pc:sldMk cId="3714173157" sldId="293"/>
            <ac:spMk id="4" creationId="{C3B6A6CC-D15D-4E6F-96A9-B2F2B222DA05}"/>
          </ac:spMkLst>
        </pc:spChg>
        <pc:picChg chg="add mod ord">
          <ac:chgData name="Trista Eckman" userId="d3b5c9aa-babe-441d-bfeb-2f679f1fb5bd" providerId="ADAL" clId="{98566EBD-8303-4E06-B305-FA85C90E97E7}" dt="2021-02-22T15:52:51.830" v="1192" actId="22"/>
          <ac:picMkLst>
            <pc:docMk/>
            <pc:sldMk cId="3714173157" sldId="293"/>
            <ac:picMk id="6" creationId="{078E9FCC-4099-4581-990A-D300E28A83F5}"/>
          </ac:picMkLst>
        </pc:picChg>
      </pc:sldChg>
      <pc:sldChg chg="addSp delSp modSp new mod">
        <pc:chgData name="Trista Eckman" userId="d3b5c9aa-babe-441d-bfeb-2f679f1fb5bd" providerId="ADAL" clId="{98566EBD-8303-4E06-B305-FA85C90E97E7}" dt="2021-02-22T17:55:16.342" v="1398" actId="20577"/>
        <pc:sldMkLst>
          <pc:docMk/>
          <pc:sldMk cId="260152467" sldId="294"/>
        </pc:sldMkLst>
        <pc:spChg chg="mod">
          <ac:chgData name="Trista Eckman" userId="d3b5c9aa-babe-441d-bfeb-2f679f1fb5bd" providerId="ADAL" clId="{98566EBD-8303-4E06-B305-FA85C90E97E7}" dt="2021-02-22T15:14:00.248" v="926" actId="20577"/>
          <ac:spMkLst>
            <pc:docMk/>
            <pc:sldMk cId="260152467" sldId="294"/>
            <ac:spMk id="2" creationId="{A6C03BCE-C9F3-48DD-B0F7-184D0B6DB26F}"/>
          </ac:spMkLst>
        </pc:spChg>
        <pc:spChg chg="del">
          <ac:chgData name="Trista Eckman" userId="d3b5c9aa-babe-441d-bfeb-2f679f1fb5bd" providerId="ADAL" clId="{98566EBD-8303-4E06-B305-FA85C90E97E7}" dt="2021-02-22T15:53:38.293" v="1193" actId="22"/>
          <ac:spMkLst>
            <pc:docMk/>
            <pc:sldMk cId="260152467" sldId="294"/>
            <ac:spMk id="3" creationId="{0D038655-D640-4A3C-A4AD-14ECB07E0117}"/>
          </ac:spMkLst>
        </pc:spChg>
        <pc:spChg chg="mod">
          <ac:chgData name="Trista Eckman" userId="d3b5c9aa-babe-441d-bfeb-2f679f1fb5bd" providerId="ADAL" clId="{98566EBD-8303-4E06-B305-FA85C90E97E7}" dt="2021-02-22T17:55:16.342" v="1398" actId="20577"/>
          <ac:spMkLst>
            <pc:docMk/>
            <pc:sldMk cId="260152467" sldId="294"/>
            <ac:spMk id="4" creationId="{9E993304-7988-4D22-BC76-84B98EFFF416}"/>
          </ac:spMkLst>
        </pc:spChg>
        <pc:picChg chg="add mod ord">
          <ac:chgData name="Trista Eckman" userId="d3b5c9aa-babe-441d-bfeb-2f679f1fb5bd" providerId="ADAL" clId="{98566EBD-8303-4E06-B305-FA85C90E97E7}" dt="2021-02-22T15:53:38.293" v="1193" actId="22"/>
          <ac:picMkLst>
            <pc:docMk/>
            <pc:sldMk cId="260152467" sldId="294"/>
            <ac:picMk id="6" creationId="{53351238-5825-494F-BB72-FF1B927C71F9}"/>
          </ac:picMkLst>
        </pc:picChg>
      </pc:sldChg>
      <pc:sldChg chg="addSp delSp modSp new mod">
        <pc:chgData name="Trista Eckman" userId="d3b5c9aa-babe-441d-bfeb-2f679f1fb5bd" providerId="ADAL" clId="{98566EBD-8303-4E06-B305-FA85C90E97E7}" dt="2021-02-22T15:58:01.819" v="1295" actId="478"/>
        <pc:sldMkLst>
          <pc:docMk/>
          <pc:sldMk cId="898700964" sldId="295"/>
        </pc:sldMkLst>
        <pc:spChg chg="mod">
          <ac:chgData name="Trista Eckman" userId="d3b5c9aa-babe-441d-bfeb-2f679f1fb5bd" providerId="ADAL" clId="{98566EBD-8303-4E06-B305-FA85C90E97E7}" dt="2021-02-22T15:14:34.618" v="993" actId="20577"/>
          <ac:spMkLst>
            <pc:docMk/>
            <pc:sldMk cId="898700964" sldId="295"/>
            <ac:spMk id="2" creationId="{59327D5B-6BD2-4AA7-B285-46351724BC34}"/>
          </ac:spMkLst>
        </pc:spChg>
        <pc:spChg chg="del mod">
          <ac:chgData name="Trista Eckman" userId="d3b5c9aa-babe-441d-bfeb-2f679f1fb5bd" providerId="ADAL" clId="{98566EBD-8303-4E06-B305-FA85C90E97E7}" dt="2021-02-22T15:58:01.819" v="1295" actId="478"/>
          <ac:spMkLst>
            <pc:docMk/>
            <pc:sldMk cId="898700964" sldId="295"/>
            <ac:spMk id="3" creationId="{E459734D-2E63-4621-824D-06F2CD5FBCF3}"/>
          </ac:spMkLst>
        </pc:spChg>
        <pc:spChg chg="mod">
          <ac:chgData name="Trista Eckman" userId="d3b5c9aa-babe-441d-bfeb-2f679f1fb5bd" providerId="ADAL" clId="{98566EBD-8303-4E06-B305-FA85C90E97E7}" dt="2021-02-22T15:15:31.255" v="1191" actId="20577"/>
          <ac:spMkLst>
            <pc:docMk/>
            <pc:sldMk cId="898700964" sldId="295"/>
            <ac:spMk id="4" creationId="{CA7B1419-2364-422A-AB60-B3AEC387A332}"/>
          </ac:spMkLst>
        </pc:spChg>
        <pc:spChg chg="add mod">
          <ac:chgData name="Trista Eckman" userId="d3b5c9aa-babe-441d-bfeb-2f679f1fb5bd" providerId="ADAL" clId="{98566EBD-8303-4E06-B305-FA85C90E97E7}" dt="2021-02-22T15:57:16.735" v="1291" actId="207"/>
          <ac:spMkLst>
            <pc:docMk/>
            <pc:sldMk cId="898700964" sldId="295"/>
            <ac:spMk id="9" creationId="{83A781AD-CB7E-48E3-9F6F-8C06B9C53ECA}"/>
          </ac:spMkLst>
        </pc:spChg>
        <pc:spChg chg="add mod">
          <ac:chgData name="Trista Eckman" userId="d3b5c9aa-babe-441d-bfeb-2f679f1fb5bd" providerId="ADAL" clId="{98566EBD-8303-4E06-B305-FA85C90E97E7}" dt="2021-02-22T15:57:44.639" v="1293" actId="207"/>
          <ac:spMkLst>
            <pc:docMk/>
            <pc:sldMk cId="898700964" sldId="295"/>
            <ac:spMk id="10" creationId="{17BDCFB2-0AF4-40B9-BC27-96C44B4ED5C4}"/>
          </ac:spMkLst>
        </pc:spChg>
        <pc:picChg chg="add mod">
          <ac:chgData name="Trista Eckman" userId="d3b5c9aa-babe-441d-bfeb-2f679f1fb5bd" providerId="ADAL" clId="{98566EBD-8303-4E06-B305-FA85C90E97E7}" dt="2021-02-22T15:55:49.847" v="1285" actId="1076"/>
          <ac:picMkLst>
            <pc:docMk/>
            <pc:sldMk cId="898700964" sldId="295"/>
            <ac:picMk id="6" creationId="{94F7F832-5A49-4BA7-A1DD-6D3DC5D060F3}"/>
          </ac:picMkLst>
        </pc:picChg>
        <pc:picChg chg="add mod">
          <ac:chgData name="Trista Eckman" userId="d3b5c9aa-babe-441d-bfeb-2f679f1fb5bd" providerId="ADAL" clId="{98566EBD-8303-4E06-B305-FA85C90E97E7}" dt="2021-02-22T15:56:26.417" v="1288" actId="1076"/>
          <ac:picMkLst>
            <pc:docMk/>
            <pc:sldMk cId="898700964" sldId="295"/>
            <ac:picMk id="8" creationId="{4C7DA86A-A58F-480C-AEB8-410F0A85E084}"/>
          </ac:picMkLst>
        </pc:picChg>
      </pc:sldChg>
      <pc:sldChg chg="addSp delSp modSp new mod">
        <pc:chgData name="Trista Eckman" userId="d3b5c9aa-babe-441d-bfeb-2f679f1fb5bd" providerId="ADAL" clId="{98566EBD-8303-4E06-B305-FA85C90E97E7}" dt="2021-02-22T18:02:26.571" v="1771" actId="22"/>
        <pc:sldMkLst>
          <pc:docMk/>
          <pc:sldMk cId="3960342245" sldId="296"/>
        </pc:sldMkLst>
        <pc:spChg chg="mod">
          <ac:chgData name="Trista Eckman" userId="d3b5c9aa-babe-441d-bfeb-2f679f1fb5bd" providerId="ADAL" clId="{98566EBD-8303-4E06-B305-FA85C90E97E7}" dt="2021-02-22T15:58:44.280" v="1319" actId="20577"/>
          <ac:spMkLst>
            <pc:docMk/>
            <pc:sldMk cId="3960342245" sldId="296"/>
            <ac:spMk id="2" creationId="{D6DF059B-D749-4976-A6EE-DBC3E5261059}"/>
          </ac:spMkLst>
        </pc:spChg>
        <pc:spChg chg="del">
          <ac:chgData name="Trista Eckman" userId="d3b5c9aa-babe-441d-bfeb-2f679f1fb5bd" providerId="ADAL" clId="{98566EBD-8303-4E06-B305-FA85C90E97E7}" dt="2021-02-22T18:02:26.571" v="1771" actId="22"/>
          <ac:spMkLst>
            <pc:docMk/>
            <pc:sldMk cId="3960342245" sldId="296"/>
            <ac:spMk id="3" creationId="{622CA0BB-25BD-4202-BDB8-38C42AA12AE7}"/>
          </ac:spMkLst>
        </pc:spChg>
        <pc:picChg chg="add mod ord">
          <ac:chgData name="Trista Eckman" userId="d3b5c9aa-babe-441d-bfeb-2f679f1fb5bd" providerId="ADAL" clId="{98566EBD-8303-4E06-B305-FA85C90E97E7}" dt="2021-02-22T18:02:26.571" v="1771" actId="22"/>
          <ac:picMkLst>
            <pc:docMk/>
            <pc:sldMk cId="3960342245" sldId="296"/>
            <ac:picMk id="6" creationId="{B918AB77-4C4D-4BBA-99AE-3980F5A1CC1C}"/>
          </ac:picMkLst>
        </pc:picChg>
      </pc:sldChg>
      <pc:sldChg chg="addSp delSp modSp new mod">
        <pc:chgData name="Trista Eckman" userId="d3b5c9aa-babe-441d-bfeb-2f679f1fb5bd" providerId="ADAL" clId="{98566EBD-8303-4E06-B305-FA85C90E97E7}" dt="2021-02-22T18:06:02.207" v="1787" actId="1076"/>
        <pc:sldMkLst>
          <pc:docMk/>
          <pc:sldMk cId="3558374384" sldId="297"/>
        </pc:sldMkLst>
        <pc:spChg chg="mod">
          <ac:chgData name="Trista Eckman" userId="d3b5c9aa-babe-441d-bfeb-2f679f1fb5bd" providerId="ADAL" clId="{98566EBD-8303-4E06-B305-FA85C90E97E7}" dt="2021-02-22T15:58:56.239" v="1336" actId="20577"/>
          <ac:spMkLst>
            <pc:docMk/>
            <pc:sldMk cId="3558374384" sldId="297"/>
            <ac:spMk id="2" creationId="{2FE3033C-D13D-4F82-886B-4832EBBD94D5}"/>
          </ac:spMkLst>
        </pc:spChg>
        <pc:picChg chg="add mod">
          <ac:chgData name="Trista Eckman" userId="d3b5c9aa-babe-441d-bfeb-2f679f1fb5bd" providerId="ADAL" clId="{98566EBD-8303-4E06-B305-FA85C90E97E7}" dt="2021-02-22T18:06:02.207" v="1787" actId="1076"/>
          <ac:picMkLst>
            <pc:docMk/>
            <pc:sldMk cId="3558374384" sldId="297"/>
            <ac:picMk id="6" creationId="{2FF2544E-04A8-4029-A2FD-70C1CE7DF203}"/>
          </ac:picMkLst>
        </pc:picChg>
        <pc:picChg chg="add del mod">
          <ac:chgData name="Trista Eckman" userId="d3b5c9aa-babe-441d-bfeb-2f679f1fb5bd" providerId="ADAL" clId="{98566EBD-8303-4E06-B305-FA85C90E97E7}" dt="2021-02-22T18:05:58.451" v="1786" actId="478"/>
          <ac:picMkLst>
            <pc:docMk/>
            <pc:sldMk cId="3558374384" sldId="297"/>
            <ac:picMk id="8" creationId="{D5E2A8FD-F890-4AE6-A23E-89CF059EA09F}"/>
          </ac:picMkLst>
        </pc:picChg>
        <pc:picChg chg="add del mod">
          <ac:chgData name="Trista Eckman" userId="d3b5c9aa-babe-441d-bfeb-2f679f1fb5bd" providerId="ADAL" clId="{98566EBD-8303-4E06-B305-FA85C90E97E7}" dt="2021-02-22T18:05:54.797" v="1784" actId="478"/>
          <ac:picMkLst>
            <pc:docMk/>
            <pc:sldMk cId="3558374384" sldId="297"/>
            <ac:picMk id="10" creationId="{D68C4E83-3868-4770-8A7E-706811839A66}"/>
          </ac:picMkLst>
        </pc:picChg>
        <pc:picChg chg="add del mod">
          <ac:chgData name="Trista Eckman" userId="d3b5c9aa-babe-441d-bfeb-2f679f1fb5bd" providerId="ADAL" clId="{98566EBD-8303-4E06-B305-FA85C90E97E7}" dt="2021-02-22T18:05:50.811" v="1782" actId="478"/>
          <ac:picMkLst>
            <pc:docMk/>
            <pc:sldMk cId="3558374384" sldId="297"/>
            <ac:picMk id="12" creationId="{3EFB3D40-0E6A-4906-8577-359C8E95FC56}"/>
          </ac:picMkLst>
        </pc:picChg>
        <pc:picChg chg="add mod">
          <ac:chgData name="Trista Eckman" userId="d3b5c9aa-babe-441d-bfeb-2f679f1fb5bd" providerId="ADAL" clId="{98566EBD-8303-4E06-B305-FA85C90E97E7}" dt="2021-02-22T18:05:45.115" v="1780" actId="1076"/>
          <ac:picMkLst>
            <pc:docMk/>
            <pc:sldMk cId="3558374384" sldId="297"/>
            <ac:picMk id="14" creationId="{68FA3C54-D726-4CFE-BE83-A9008AD53594}"/>
          </ac:picMkLst>
        </pc:picChg>
      </pc:sldChg>
      <pc:sldChg chg="addSp delSp modSp new mod">
        <pc:chgData name="Trista Eckman" userId="d3b5c9aa-babe-441d-bfeb-2f679f1fb5bd" providerId="ADAL" clId="{98566EBD-8303-4E06-B305-FA85C90E97E7}" dt="2021-02-22T18:07:55.418" v="1800" actId="1076"/>
        <pc:sldMkLst>
          <pc:docMk/>
          <pc:sldMk cId="794067556" sldId="298"/>
        </pc:sldMkLst>
        <pc:spChg chg="mod">
          <ac:chgData name="Trista Eckman" userId="d3b5c9aa-babe-441d-bfeb-2f679f1fb5bd" providerId="ADAL" clId="{98566EBD-8303-4E06-B305-FA85C90E97E7}" dt="2021-02-22T15:59:05.658" v="1356" actId="20577"/>
          <ac:spMkLst>
            <pc:docMk/>
            <pc:sldMk cId="794067556" sldId="298"/>
            <ac:spMk id="2" creationId="{E3031C33-B529-473E-8A76-96922C00BD02}"/>
          </ac:spMkLst>
        </pc:spChg>
        <pc:spChg chg="del">
          <ac:chgData name="Trista Eckman" userId="d3b5c9aa-babe-441d-bfeb-2f679f1fb5bd" providerId="ADAL" clId="{98566EBD-8303-4E06-B305-FA85C90E97E7}" dt="2021-02-22T17:58:15.263" v="1534" actId="22"/>
          <ac:spMkLst>
            <pc:docMk/>
            <pc:sldMk cId="794067556" sldId="298"/>
            <ac:spMk id="3" creationId="{8C81407B-2BE8-495D-A53A-689B24B7979F}"/>
          </ac:spMkLst>
        </pc:spChg>
        <pc:spChg chg="mod">
          <ac:chgData name="Trista Eckman" userId="d3b5c9aa-babe-441d-bfeb-2f679f1fb5bd" providerId="ADAL" clId="{98566EBD-8303-4E06-B305-FA85C90E97E7}" dt="2021-02-22T17:58:11.239" v="1533" actId="20577"/>
          <ac:spMkLst>
            <pc:docMk/>
            <pc:sldMk cId="794067556" sldId="298"/>
            <ac:spMk id="4" creationId="{FE2EF5DC-F615-44A3-9512-F2E0A426DF40}"/>
          </ac:spMkLst>
        </pc:spChg>
        <pc:spChg chg="add del mod">
          <ac:chgData name="Trista Eckman" userId="d3b5c9aa-babe-441d-bfeb-2f679f1fb5bd" providerId="ADAL" clId="{98566EBD-8303-4E06-B305-FA85C90E97E7}" dt="2021-02-22T18:06:27.094" v="1793" actId="478"/>
          <ac:spMkLst>
            <pc:docMk/>
            <pc:sldMk cId="794067556" sldId="298"/>
            <ac:spMk id="8" creationId="{43EDA050-DBED-42E5-BE4F-DACC2C0B7552}"/>
          </ac:spMkLst>
        </pc:spChg>
        <pc:picChg chg="add del mod ord">
          <ac:chgData name="Trista Eckman" userId="d3b5c9aa-babe-441d-bfeb-2f679f1fb5bd" providerId="ADAL" clId="{98566EBD-8303-4E06-B305-FA85C90E97E7}" dt="2021-02-22T18:06:11.651" v="1788" actId="478"/>
          <ac:picMkLst>
            <pc:docMk/>
            <pc:sldMk cId="794067556" sldId="298"/>
            <ac:picMk id="6" creationId="{DDAF6B94-E3CD-4EC7-80C6-C644A6BB7B06}"/>
          </ac:picMkLst>
        </pc:picChg>
        <pc:picChg chg="add mod">
          <ac:chgData name="Trista Eckman" userId="d3b5c9aa-babe-441d-bfeb-2f679f1fb5bd" providerId="ADAL" clId="{98566EBD-8303-4E06-B305-FA85C90E97E7}" dt="2021-02-22T18:07:55.418" v="1800" actId="1076"/>
          <ac:picMkLst>
            <pc:docMk/>
            <pc:sldMk cId="794067556" sldId="298"/>
            <ac:picMk id="9" creationId="{8C7BF93F-A7E6-4D46-8E13-024FD78FCE60}"/>
          </ac:picMkLst>
        </pc:picChg>
        <pc:picChg chg="add mod">
          <ac:chgData name="Trista Eckman" userId="d3b5c9aa-babe-441d-bfeb-2f679f1fb5bd" providerId="ADAL" clId="{98566EBD-8303-4E06-B305-FA85C90E97E7}" dt="2021-02-22T18:07:48.597" v="1799" actId="1076"/>
          <ac:picMkLst>
            <pc:docMk/>
            <pc:sldMk cId="794067556" sldId="298"/>
            <ac:picMk id="11" creationId="{BF6D97C4-9BD9-483A-AD44-CE2DE0650839}"/>
          </ac:picMkLst>
        </pc:picChg>
      </pc:sldChg>
      <pc:sldChg chg="addSp delSp modSp new mod">
        <pc:chgData name="Trista Eckman" userId="d3b5c9aa-babe-441d-bfeb-2f679f1fb5bd" providerId="ADAL" clId="{98566EBD-8303-4E06-B305-FA85C90E97E7}" dt="2021-02-22T18:09:02.375" v="1805" actId="1076"/>
        <pc:sldMkLst>
          <pc:docMk/>
          <pc:sldMk cId="3903670367" sldId="299"/>
        </pc:sldMkLst>
        <pc:spChg chg="mod">
          <ac:chgData name="Trista Eckman" userId="d3b5c9aa-babe-441d-bfeb-2f679f1fb5bd" providerId="ADAL" clId="{98566EBD-8303-4E06-B305-FA85C90E97E7}" dt="2021-02-22T17:43:26.314" v="1373" actId="20577"/>
          <ac:spMkLst>
            <pc:docMk/>
            <pc:sldMk cId="3903670367" sldId="299"/>
            <ac:spMk id="2" creationId="{820F3C7A-862B-44AC-8D71-CCA8906C2B21}"/>
          </ac:spMkLst>
        </pc:spChg>
        <pc:spChg chg="del mod">
          <ac:chgData name="Trista Eckman" userId="d3b5c9aa-babe-441d-bfeb-2f679f1fb5bd" providerId="ADAL" clId="{98566EBD-8303-4E06-B305-FA85C90E97E7}" dt="2021-02-22T18:08:07.408" v="1802" actId="478"/>
          <ac:spMkLst>
            <pc:docMk/>
            <pc:sldMk cId="3903670367" sldId="299"/>
            <ac:spMk id="3" creationId="{F311C578-D177-4C34-91BB-CF22A522B22C}"/>
          </ac:spMkLst>
        </pc:spChg>
        <pc:spChg chg="mod">
          <ac:chgData name="Trista Eckman" userId="d3b5c9aa-babe-441d-bfeb-2f679f1fb5bd" providerId="ADAL" clId="{98566EBD-8303-4E06-B305-FA85C90E97E7}" dt="2021-02-22T18:01:40.744" v="1770" actId="20577"/>
          <ac:spMkLst>
            <pc:docMk/>
            <pc:sldMk cId="3903670367" sldId="299"/>
            <ac:spMk id="4" creationId="{A299FD40-38FE-49E6-A43A-9DF6504CDFD9}"/>
          </ac:spMkLst>
        </pc:spChg>
        <pc:picChg chg="add mod">
          <ac:chgData name="Trista Eckman" userId="d3b5c9aa-babe-441d-bfeb-2f679f1fb5bd" providerId="ADAL" clId="{98566EBD-8303-4E06-B305-FA85C90E97E7}" dt="2021-02-22T18:09:02.375" v="1805" actId="1076"/>
          <ac:picMkLst>
            <pc:docMk/>
            <pc:sldMk cId="3903670367" sldId="299"/>
            <ac:picMk id="6" creationId="{19CBC05B-E995-4350-A85D-CBC8B9761255}"/>
          </ac:picMkLst>
        </pc:picChg>
      </pc:sldChg>
      <pc:sldChg chg="addSp delSp modSp new mod">
        <pc:chgData name="Trista Eckman" userId="d3b5c9aa-babe-441d-bfeb-2f679f1fb5bd" providerId="ADAL" clId="{98566EBD-8303-4E06-B305-FA85C90E97E7}" dt="2021-02-22T18:10:00.777" v="1811" actId="1076"/>
        <pc:sldMkLst>
          <pc:docMk/>
          <pc:sldMk cId="1157096311" sldId="300"/>
        </pc:sldMkLst>
        <pc:spChg chg="mod">
          <ac:chgData name="Trista Eckman" userId="d3b5c9aa-babe-441d-bfeb-2f679f1fb5bd" providerId="ADAL" clId="{98566EBD-8303-4E06-B305-FA85C90E97E7}" dt="2021-02-22T17:43:36.194" v="1389" actId="20577"/>
          <ac:spMkLst>
            <pc:docMk/>
            <pc:sldMk cId="1157096311" sldId="300"/>
            <ac:spMk id="2" creationId="{3A82B190-E136-4515-A45A-F84AE4D79C52}"/>
          </ac:spMkLst>
        </pc:spChg>
        <pc:spChg chg="del mod">
          <ac:chgData name="Trista Eckman" userId="d3b5c9aa-babe-441d-bfeb-2f679f1fb5bd" providerId="ADAL" clId="{98566EBD-8303-4E06-B305-FA85C90E97E7}" dt="2021-02-22T18:00:51.201" v="1540" actId="478"/>
          <ac:spMkLst>
            <pc:docMk/>
            <pc:sldMk cId="1157096311" sldId="300"/>
            <ac:spMk id="3" creationId="{FA8909AA-F7CB-4BFE-BBD3-6429B0DFF7EC}"/>
          </ac:spMkLst>
        </pc:spChg>
        <pc:spChg chg="mod">
          <ac:chgData name="Trista Eckman" userId="d3b5c9aa-babe-441d-bfeb-2f679f1fb5bd" providerId="ADAL" clId="{98566EBD-8303-4E06-B305-FA85C90E97E7}" dt="2021-02-22T18:01:17.052" v="1659" actId="20577"/>
          <ac:spMkLst>
            <pc:docMk/>
            <pc:sldMk cId="1157096311" sldId="300"/>
            <ac:spMk id="4" creationId="{55F2BA71-5FD2-47E5-8FB3-B2F30B806BE6}"/>
          </ac:spMkLst>
        </pc:spChg>
        <pc:picChg chg="add mod">
          <ac:chgData name="Trista Eckman" userId="d3b5c9aa-babe-441d-bfeb-2f679f1fb5bd" providerId="ADAL" clId="{98566EBD-8303-4E06-B305-FA85C90E97E7}" dt="2021-02-22T18:10:00.777" v="1811" actId="1076"/>
          <ac:picMkLst>
            <pc:docMk/>
            <pc:sldMk cId="1157096311" sldId="300"/>
            <ac:picMk id="6" creationId="{E2D49B9E-0EC1-4630-820D-91673C786C75}"/>
          </ac:picMkLst>
        </pc:picChg>
        <pc:picChg chg="add mod">
          <ac:chgData name="Trista Eckman" userId="d3b5c9aa-babe-441d-bfeb-2f679f1fb5bd" providerId="ADAL" clId="{98566EBD-8303-4E06-B305-FA85C90E97E7}" dt="2021-02-22T18:09:44.936" v="1808" actId="1076"/>
          <ac:picMkLst>
            <pc:docMk/>
            <pc:sldMk cId="1157096311" sldId="300"/>
            <ac:picMk id="8" creationId="{07597B4F-57B8-424D-B435-94BD83A29BC7}"/>
          </ac:picMkLst>
        </pc:picChg>
      </pc:sldChg>
    </pc:docChg>
  </pc:docChgLst>
  <pc:docChgLst>
    <pc:chgData name="Trista" userId="d3b5c9aa-babe-441d-bfeb-2f679f1fb5bd" providerId="ADAL" clId="{059E006C-C12E-4368-B6F1-B1CA85F1B13E}"/>
    <pc:docChg chg="undo custSel addSld delSld modSld">
      <pc:chgData name="Trista" userId="d3b5c9aa-babe-441d-bfeb-2f679f1fb5bd" providerId="ADAL" clId="{059E006C-C12E-4368-B6F1-B1CA85F1B13E}" dt="2021-02-03T14:18:30.975" v="809" actId="27636"/>
      <pc:docMkLst>
        <pc:docMk/>
      </pc:docMkLst>
      <pc:sldChg chg="modSp">
        <pc:chgData name="Trista" userId="d3b5c9aa-babe-441d-bfeb-2f679f1fb5bd" providerId="ADAL" clId="{059E006C-C12E-4368-B6F1-B1CA85F1B13E}" dt="2021-02-03T13:13:50.697" v="151" actId="20577"/>
        <pc:sldMkLst>
          <pc:docMk/>
          <pc:sldMk cId="911239259" sldId="258"/>
        </pc:sldMkLst>
        <pc:graphicFrameChg chg="mod">
          <ac:chgData name="Trista" userId="d3b5c9aa-babe-441d-bfeb-2f679f1fb5bd" providerId="ADAL" clId="{059E006C-C12E-4368-B6F1-B1CA85F1B13E}" dt="2021-02-03T13:13:50.697" v="151" actId="20577"/>
          <ac:graphicFrameMkLst>
            <pc:docMk/>
            <pc:sldMk cId="911239259" sldId="258"/>
            <ac:graphicFrameMk id="8" creationId="{7C5E9C0F-8203-4036-ABE0-DC2B027154FC}"/>
          </ac:graphicFrameMkLst>
        </pc:graphicFrameChg>
      </pc:sldChg>
      <pc:sldChg chg="modSp mod">
        <pc:chgData name="Trista" userId="d3b5c9aa-babe-441d-bfeb-2f679f1fb5bd" providerId="ADAL" clId="{059E006C-C12E-4368-B6F1-B1CA85F1B13E}" dt="2021-02-03T13:36:24.416" v="183" actId="27636"/>
        <pc:sldMkLst>
          <pc:docMk/>
          <pc:sldMk cId="3794732194" sldId="259"/>
        </pc:sldMkLst>
        <pc:spChg chg="mod">
          <ac:chgData name="Trista" userId="d3b5c9aa-babe-441d-bfeb-2f679f1fb5bd" providerId="ADAL" clId="{059E006C-C12E-4368-B6F1-B1CA85F1B13E}" dt="2021-02-03T13:36:16.604" v="181" actId="20577"/>
          <ac:spMkLst>
            <pc:docMk/>
            <pc:sldMk cId="3794732194" sldId="259"/>
            <ac:spMk id="2" creationId="{0457E3AC-2281-4EE4-8A8A-F17BE46F152A}"/>
          </ac:spMkLst>
        </pc:spChg>
        <pc:spChg chg="mod">
          <ac:chgData name="Trista" userId="d3b5c9aa-babe-441d-bfeb-2f679f1fb5bd" providerId="ADAL" clId="{059E006C-C12E-4368-B6F1-B1CA85F1B13E}" dt="2021-02-03T13:36:24.416" v="183" actId="27636"/>
          <ac:spMkLst>
            <pc:docMk/>
            <pc:sldMk cId="3794732194" sldId="259"/>
            <ac:spMk id="3" creationId="{25D4F79B-DF6E-4805-A427-3594676BE3BE}"/>
          </ac:spMkLst>
        </pc:spChg>
      </pc:sldChg>
      <pc:sldChg chg="del">
        <pc:chgData name="Trista" userId="d3b5c9aa-babe-441d-bfeb-2f679f1fb5bd" providerId="ADAL" clId="{059E006C-C12E-4368-B6F1-B1CA85F1B13E}" dt="2021-02-03T13:14:41.536" v="154" actId="2696"/>
        <pc:sldMkLst>
          <pc:docMk/>
          <pc:sldMk cId="620581810" sldId="262"/>
        </pc:sldMkLst>
      </pc:sldChg>
      <pc:sldChg chg="del">
        <pc:chgData name="Trista" userId="d3b5c9aa-babe-441d-bfeb-2f679f1fb5bd" providerId="ADAL" clId="{059E006C-C12E-4368-B6F1-B1CA85F1B13E}" dt="2021-02-03T13:23:47.965" v="158" actId="2696"/>
        <pc:sldMkLst>
          <pc:docMk/>
          <pc:sldMk cId="2808982178" sldId="263"/>
        </pc:sldMkLst>
      </pc:sldChg>
      <pc:sldChg chg="del">
        <pc:chgData name="Trista" userId="d3b5c9aa-babe-441d-bfeb-2f679f1fb5bd" providerId="ADAL" clId="{059E006C-C12E-4368-B6F1-B1CA85F1B13E}" dt="2021-02-03T13:14:09.312" v="152" actId="2696"/>
        <pc:sldMkLst>
          <pc:docMk/>
          <pc:sldMk cId="1749465763" sldId="265"/>
        </pc:sldMkLst>
      </pc:sldChg>
      <pc:sldChg chg="del">
        <pc:chgData name="Trista" userId="d3b5c9aa-babe-441d-bfeb-2f679f1fb5bd" providerId="ADAL" clId="{059E006C-C12E-4368-B6F1-B1CA85F1B13E}" dt="2021-02-03T13:14:13.023" v="153" actId="2696"/>
        <pc:sldMkLst>
          <pc:docMk/>
          <pc:sldMk cId="4189032315" sldId="266"/>
        </pc:sldMkLst>
      </pc:sldChg>
      <pc:sldChg chg="del">
        <pc:chgData name="Trista" userId="d3b5c9aa-babe-441d-bfeb-2f679f1fb5bd" providerId="ADAL" clId="{059E006C-C12E-4368-B6F1-B1CA85F1B13E}" dt="2021-02-03T13:14:46.524" v="155" actId="2696"/>
        <pc:sldMkLst>
          <pc:docMk/>
          <pc:sldMk cId="3572617434" sldId="279"/>
        </pc:sldMkLst>
      </pc:sldChg>
      <pc:sldChg chg="del">
        <pc:chgData name="Trista" userId="d3b5c9aa-babe-441d-bfeb-2f679f1fb5bd" providerId="ADAL" clId="{059E006C-C12E-4368-B6F1-B1CA85F1B13E}" dt="2021-02-03T13:14:50.650" v="156" actId="2696"/>
        <pc:sldMkLst>
          <pc:docMk/>
          <pc:sldMk cId="2469633870" sldId="280"/>
        </pc:sldMkLst>
      </pc:sldChg>
      <pc:sldChg chg="del">
        <pc:chgData name="Trista" userId="d3b5c9aa-babe-441d-bfeb-2f679f1fb5bd" providerId="ADAL" clId="{059E006C-C12E-4368-B6F1-B1CA85F1B13E}" dt="2021-02-03T13:23:40.592" v="157" actId="2696"/>
        <pc:sldMkLst>
          <pc:docMk/>
          <pc:sldMk cId="3123038303" sldId="281"/>
        </pc:sldMkLst>
      </pc:sldChg>
      <pc:sldChg chg="del">
        <pc:chgData name="Trista" userId="d3b5c9aa-babe-441d-bfeb-2f679f1fb5bd" providerId="ADAL" clId="{059E006C-C12E-4368-B6F1-B1CA85F1B13E}" dt="2021-02-03T13:23:51.845" v="159" actId="2696"/>
        <pc:sldMkLst>
          <pc:docMk/>
          <pc:sldMk cId="3957970706" sldId="282"/>
        </pc:sldMkLst>
      </pc:sldChg>
      <pc:sldChg chg="modSp add mod">
        <pc:chgData name="Trista" userId="d3b5c9aa-babe-441d-bfeb-2f679f1fb5bd" providerId="ADAL" clId="{059E006C-C12E-4368-B6F1-B1CA85F1B13E}" dt="2021-02-03T13:37:23.711" v="252" actId="20577"/>
        <pc:sldMkLst>
          <pc:docMk/>
          <pc:sldMk cId="2031815556" sldId="286"/>
        </pc:sldMkLst>
        <pc:spChg chg="mod">
          <ac:chgData name="Trista" userId="d3b5c9aa-babe-441d-bfeb-2f679f1fb5bd" providerId="ADAL" clId="{059E006C-C12E-4368-B6F1-B1CA85F1B13E}" dt="2021-02-03T13:37:23.711" v="252" actId="20577"/>
          <ac:spMkLst>
            <pc:docMk/>
            <pc:sldMk cId="2031815556" sldId="286"/>
            <ac:spMk id="2" creationId="{0457E3AC-2281-4EE4-8A8A-F17BE46F152A}"/>
          </ac:spMkLst>
        </pc:spChg>
        <pc:spChg chg="mod">
          <ac:chgData name="Trista" userId="d3b5c9aa-babe-441d-bfeb-2f679f1fb5bd" providerId="ADAL" clId="{059E006C-C12E-4368-B6F1-B1CA85F1B13E}" dt="2021-02-03T13:36:31.467" v="185" actId="27636"/>
          <ac:spMkLst>
            <pc:docMk/>
            <pc:sldMk cId="2031815556" sldId="286"/>
            <ac:spMk id="3" creationId="{25D4F79B-DF6E-4805-A427-3594676BE3BE}"/>
          </ac:spMkLst>
        </pc:spChg>
      </pc:sldChg>
      <pc:sldChg chg="modSp add mod">
        <pc:chgData name="Trista" userId="d3b5c9aa-babe-441d-bfeb-2f679f1fb5bd" providerId="ADAL" clId="{059E006C-C12E-4368-B6F1-B1CA85F1B13E}" dt="2021-02-03T14:18:30.975" v="809" actId="27636"/>
        <pc:sldMkLst>
          <pc:docMk/>
          <pc:sldMk cId="665609936" sldId="287"/>
        </pc:sldMkLst>
        <pc:spChg chg="mod">
          <ac:chgData name="Trista" userId="d3b5c9aa-babe-441d-bfeb-2f679f1fb5bd" providerId="ADAL" clId="{059E006C-C12E-4368-B6F1-B1CA85F1B13E}" dt="2021-02-03T13:37:05.014" v="225" actId="20577"/>
          <ac:spMkLst>
            <pc:docMk/>
            <pc:sldMk cId="665609936" sldId="287"/>
            <ac:spMk id="2" creationId="{0457E3AC-2281-4EE4-8A8A-F17BE46F152A}"/>
          </ac:spMkLst>
        </pc:spChg>
        <pc:spChg chg="mod">
          <ac:chgData name="Trista" userId="d3b5c9aa-babe-441d-bfeb-2f679f1fb5bd" providerId="ADAL" clId="{059E006C-C12E-4368-B6F1-B1CA85F1B13E}" dt="2021-02-03T14:18:30.975" v="809" actId="27636"/>
          <ac:spMkLst>
            <pc:docMk/>
            <pc:sldMk cId="665609936" sldId="287"/>
            <ac:spMk id="3" creationId="{25D4F79B-DF6E-4805-A427-3594676BE3BE}"/>
          </ac:spMkLst>
        </pc:spChg>
      </pc:sldChg>
      <pc:sldChg chg="modSp add mod">
        <pc:chgData name="Trista" userId="d3b5c9aa-babe-441d-bfeb-2f679f1fb5bd" providerId="ADAL" clId="{059E006C-C12E-4368-B6F1-B1CA85F1B13E}" dt="2021-02-03T13:37:49.052" v="274" actId="27636"/>
        <pc:sldMkLst>
          <pc:docMk/>
          <pc:sldMk cId="2183203192" sldId="288"/>
        </pc:sldMkLst>
        <pc:spChg chg="mod">
          <ac:chgData name="Trista" userId="d3b5c9aa-babe-441d-bfeb-2f679f1fb5bd" providerId="ADAL" clId="{059E006C-C12E-4368-B6F1-B1CA85F1B13E}" dt="2021-02-03T13:37:43.623" v="272" actId="20577"/>
          <ac:spMkLst>
            <pc:docMk/>
            <pc:sldMk cId="2183203192" sldId="288"/>
            <ac:spMk id="2" creationId="{0457E3AC-2281-4EE4-8A8A-F17BE46F152A}"/>
          </ac:spMkLst>
        </pc:spChg>
        <pc:spChg chg="mod">
          <ac:chgData name="Trista" userId="d3b5c9aa-babe-441d-bfeb-2f679f1fb5bd" providerId="ADAL" clId="{059E006C-C12E-4368-B6F1-B1CA85F1B13E}" dt="2021-02-03T13:37:49.052" v="274" actId="27636"/>
          <ac:spMkLst>
            <pc:docMk/>
            <pc:sldMk cId="2183203192" sldId="288"/>
            <ac:spMk id="3" creationId="{25D4F79B-DF6E-4805-A427-3594676BE3BE}"/>
          </ac:spMkLst>
        </pc:spChg>
      </pc:sldChg>
      <pc:sldChg chg="new del">
        <pc:chgData name="Trista" userId="d3b5c9aa-babe-441d-bfeb-2f679f1fb5bd" providerId="ADAL" clId="{059E006C-C12E-4368-B6F1-B1CA85F1B13E}" dt="2021-02-03T13:52:12.415" v="276" actId="680"/>
        <pc:sldMkLst>
          <pc:docMk/>
          <pc:sldMk cId="3115663482" sldId="289"/>
        </pc:sldMkLst>
      </pc:sldChg>
      <pc:sldChg chg="addSp modSp new mod">
        <pc:chgData name="Trista" userId="d3b5c9aa-babe-441d-bfeb-2f679f1fb5bd" providerId="ADAL" clId="{059E006C-C12E-4368-B6F1-B1CA85F1B13E}" dt="2021-02-03T13:59:24.617" v="538" actId="20577"/>
        <pc:sldMkLst>
          <pc:docMk/>
          <pc:sldMk cId="3802779140" sldId="289"/>
        </pc:sldMkLst>
        <pc:spChg chg="mod">
          <ac:chgData name="Trista" userId="d3b5c9aa-babe-441d-bfeb-2f679f1fb5bd" providerId="ADAL" clId="{059E006C-C12E-4368-B6F1-B1CA85F1B13E}" dt="2021-02-03T13:52:23.621" v="293" actId="20577"/>
          <ac:spMkLst>
            <pc:docMk/>
            <pc:sldMk cId="3802779140" sldId="289"/>
            <ac:spMk id="2" creationId="{7D7E854C-169D-47C9-A049-5A14B493A8EB}"/>
          </ac:spMkLst>
        </pc:spChg>
        <pc:spChg chg="mod">
          <ac:chgData name="Trista" userId="d3b5c9aa-babe-441d-bfeb-2f679f1fb5bd" providerId="ADAL" clId="{059E006C-C12E-4368-B6F1-B1CA85F1B13E}" dt="2021-02-03T13:59:24.617" v="538" actId="20577"/>
          <ac:spMkLst>
            <pc:docMk/>
            <pc:sldMk cId="3802779140" sldId="289"/>
            <ac:spMk id="3" creationId="{9614E7FB-2525-4778-839E-579B17FD6CD9}"/>
          </ac:spMkLst>
        </pc:spChg>
        <pc:picChg chg="add mod">
          <ac:chgData name="Trista" userId="d3b5c9aa-babe-441d-bfeb-2f679f1fb5bd" providerId="ADAL" clId="{059E006C-C12E-4368-B6F1-B1CA85F1B13E}" dt="2021-02-03T13:59:02.687" v="535" actId="1076"/>
          <ac:picMkLst>
            <pc:docMk/>
            <pc:sldMk cId="3802779140" sldId="289"/>
            <ac:picMk id="6" creationId="{754AC83B-532F-4131-BDC3-CB76DCDC34E8}"/>
          </ac:picMkLst>
        </pc:picChg>
        <pc:picChg chg="add mod">
          <ac:chgData name="Trista" userId="d3b5c9aa-babe-441d-bfeb-2f679f1fb5bd" providerId="ADAL" clId="{059E006C-C12E-4368-B6F1-B1CA85F1B13E}" dt="2021-02-03T13:59:05.643" v="536" actId="1076"/>
          <ac:picMkLst>
            <pc:docMk/>
            <pc:sldMk cId="3802779140" sldId="289"/>
            <ac:picMk id="8" creationId="{0E2EE99C-AA7F-439A-A9FC-DE00C5A0DBD9}"/>
          </ac:picMkLst>
        </pc:picChg>
      </pc:sldChg>
      <pc:sldChg chg="addSp delSp modSp new mod">
        <pc:chgData name="Trista" userId="d3b5c9aa-babe-441d-bfeb-2f679f1fb5bd" providerId="ADAL" clId="{059E006C-C12E-4368-B6F1-B1CA85F1B13E}" dt="2021-02-03T14:13:18.388" v="807" actId="478"/>
        <pc:sldMkLst>
          <pc:docMk/>
          <pc:sldMk cId="902319798" sldId="290"/>
        </pc:sldMkLst>
        <pc:spChg chg="mod">
          <ac:chgData name="Trista" userId="d3b5c9aa-babe-441d-bfeb-2f679f1fb5bd" providerId="ADAL" clId="{059E006C-C12E-4368-B6F1-B1CA85F1B13E}" dt="2021-02-03T14:13:07.478" v="804" actId="14100"/>
          <ac:spMkLst>
            <pc:docMk/>
            <pc:sldMk cId="902319798" sldId="290"/>
            <ac:spMk id="2" creationId="{93CB3B8A-2BDF-4429-B1F7-E0ED0B82C66F}"/>
          </ac:spMkLst>
        </pc:spChg>
        <pc:spChg chg="del">
          <ac:chgData name="Trista" userId="d3b5c9aa-babe-441d-bfeb-2f679f1fb5bd" providerId="ADAL" clId="{059E006C-C12E-4368-B6F1-B1CA85F1B13E}" dt="2021-02-03T14:01:04.391" v="555" actId="22"/>
          <ac:spMkLst>
            <pc:docMk/>
            <pc:sldMk cId="902319798" sldId="290"/>
            <ac:spMk id="3" creationId="{7A8746CF-BA84-45BC-A2FE-EF636EAC87DF}"/>
          </ac:spMkLst>
        </pc:spChg>
        <pc:spChg chg="mod">
          <ac:chgData name="Trista" userId="d3b5c9aa-babe-441d-bfeb-2f679f1fb5bd" providerId="ADAL" clId="{059E006C-C12E-4368-B6F1-B1CA85F1B13E}" dt="2021-02-03T14:13:11.509" v="806" actId="27636"/>
          <ac:spMkLst>
            <pc:docMk/>
            <pc:sldMk cId="902319798" sldId="290"/>
            <ac:spMk id="4" creationId="{B18CAB06-3940-4F0E-AA74-58013F4C20A0}"/>
          </ac:spMkLst>
        </pc:spChg>
        <pc:picChg chg="add mod ord">
          <ac:chgData name="Trista" userId="d3b5c9aa-babe-441d-bfeb-2f679f1fb5bd" providerId="ADAL" clId="{059E006C-C12E-4368-B6F1-B1CA85F1B13E}" dt="2021-02-03T14:07:25.617" v="575" actId="14100"/>
          <ac:picMkLst>
            <pc:docMk/>
            <pc:sldMk cId="902319798" sldId="290"/>
            <ac:picMk id="6" creationId="{CA883837-3A2C-413C-A9DD-2FA71C72C30B}"/>
          </ac:picMkLst>
        </pc:picChg>
        <pc:picChg chg="add del mod">
          <ac:chgData name="Trista" userId="d3b5c9aa-babe-441d-bfeb-2f679f1fb5bd" providerId="ADAL" clId="{059E006C-C12E-4368-B6F1-B1CA85F1B13E}" dt="2021-02-03T14:13:18.388" v="807" actId="478"/>
          <ac:picMkLst>
            <pc:docMk/>
            <pc:sldMk cId="902319798" sldId="290"/>
            <ac:picMk id="8" creationId="{0A2AEB69-847E-4CD2-AFC6-11E48BF1AE0C}"/>
          </ac:picMkLst>
        </pc:picChg>
        <pc:picChg chg="add mod">
          <ac:chgData name="Trista" userId="d3b5c9aa-babe-441d-bfeb-2f679f1fb5bd" providerId="ADAL" clId="{059E006C-C12E-4368-B6F1-B1CA85F1B13E}" dt="2021-02-03T14:09:45.971" v="680" actId="1076"/>
          <ac:picMkLst>
            <pc:docMk/>
            <pc:sldMk cId="902319798" sldId="290"/>
            <ac:picMk id="10" creationId="{9039CF86-8CEF-44C5-BF94-519063427C7E}"/>
          </ac:picMkLst>
        </pc:picChg>
        <pc:picChg chg="add mod">
          <ac:chgData name="Trista" userId="d3b5c9aa-babe-441d-bfeb-2f679f1fb5bd" providerId="ADAL" clId="{059E006C-C12E-4368-B6F1-B1CA85F1B13E}" dt="2021-02-03T14:09:38.271" v="677" actId="1076"/>
          <ac:picMkLst>
            <pc:docMk/>
            <pc:sldMk cId="902319798" sldId="290"/>
            <ac:picMk id="12" creationId="{3BE35536-F50A-4031-AC25-24ACFBE1F2C8}"/>
          </ac:picMkLst>
        </pc:picChg>
        <pc:picChg chg="add mod">
          <ac:chgData name="Trista" userId="d3b5c9aa-babe-441d-bfeb-2f679f1fb5bd" providerId="ADAL" clId="{059E006C-C12E-4368-B6F1-B1CA85F1B13E}" dt="2021-02-03T14:09:35.486" v="676" actId="1076"/>
          <ac:picMkLst>
            <pc:docMk/>
            <pc:sldMk cId="902319798" sldId="290"/>
            <ac:picMk id="14" creationId="{17EEFD51-51A3-404B-92BF-DB20430CEB3B}"/>
          </ac:picMkLst>
        </pc:picChg>
        <pc:picChg chg="add mod">
          <ac:chgData name="Trista" userId="d3b5c9aa-babe-441d-bfeb-2f679f1fb5bd" providerId="ADAL" clId="{059E006C-C12E-4368-B6F1-B1CA85F1B13E}" dt="2021-02-03T14:07:35.240" v="576" actId="1076"/>
          <ac:picMkLst>
            <pc:docMk/>
            <pc:sldMk cId="902319798" sldId="290"/>
            <ac:picMk id="16" creationId="{B740CA5A-D746-4C29-98F8-090A8CC8071B}"/>
          </ac:picMkLst>
        </pc:picChg>
        <pc:picChg chg="add mod">
          <ac:chgData name="Trista" userId="d3b5c9aa-babe-441d-bfeb-2f679f1fb5bd" providerId="ADAL" clId="{059E006C-C12E-4368-B6F1-B1CA85F1B13E}" dt="2021-02-03T14:07:51.933" v="577" actId="1076"/>
          <ac:picMkLst>
            <pc:docMk/>
            <pc:sldMk cId="902319798" sldId="290"/>
            <ac:picMk id="18" creationId="{0103E8A8-C842-414E-AEFA-7DCCCBE8A35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8751BA-D524-4DAC-928A-E509A675EF9C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2D1F5F8-924E-4EB4-9DE9-45105A0C69AF}">
      <dgm:prSet/>
      <dgm:spPr/>
      <dgm:t>
        <a:bodyPr/>
        <a:lstStyle/>
        <a:p>
          <a:r>
            <a:rPr lang="en-US" dirty="0"/>
            <a:t>Email Signature</a:t>
          </a:r>
        </a:p>
      </dgm:t>
    </dgm:pt>
    <dgm:pt modelId="{10310852-E5B3-43B5-97B9-312BB0C4955B}" type="parTrans" cxnId="{5D9A4138-8D9C-4130-9D59-14A9FBB9C213}">
      <dgm:prSet/>
      <dgm:spPr/>
      <dgm:t>
        <a:bodyPr/>
        <a:lstStyle/>
        <a:p>
          <a:endParaRPr lang="en-US"/>
        </a:p>
      </dgm:t>
    </dgm:pt>
    <dgm:pt modelId="{BA78E7DC-A5A0-48CF-8037-F54CB1D882D8}" type="sibTrans" cxnId="{5D9A4138-8D9C-4130-9D59-14A9FBB9C213}">
      <dgm:prSet/>
      <dgm:spPr/>
      <dgm:t>
        <a:bodyPr/>
        <a:lstStyle/>
        <a:p>
          <a:endParaRPr lang="en-US"/>
        </a:p>
      </dgm:t>
    </dgm:pt>
    <dgm:pt modelId="{720E0FD4-4258-4A54-A132-3EC97D455040}">
      <dgm:prSet/>
      <dgm:spPr/>
      <dgm:t>
        <a:bodyPr/>
        <a:lstStyle/>
        <a:p>
          <a:r>
            <a:rPr lang="en-US" dirty="0" err="1"/>
            <a:t>Ownerbase</a:t>
          </a:r>
          <a:r>
            <a:rPr lang="en-US" dirty="0"/>
            <a:t> Filter/Sort</a:t>
          </a:r>
        </a:p>
      </dgm:t>
    </dgm:pt>
    <dgm:pt modelId="{23642C63-E997-4936-9429-D40281BBAEE2}" type="parTrans" cxnId="{8C186D1C-CBD7-4E92-B9DE-974E37BA8F7C}">
      <dgm:prSet/>
      <dgm:spPr/>
      <dgm:t>
        <a:bodyPr/>
        <a:lstStyle/>
        <a:p>
          <a:endParaRPr lang="en-US"/>
        </a:p>
      </dgm:t>
    </dgm:pt>
    <dgm:pt modelId="{F08EA059-CF3D-48E5-941E-EB70C2D74059}" type="sibTrans" cxnId="{8C186D1C-CBD7-4E92-B9DE-974E37BA8F7C}">
      <dgm:prSet/>
      <dgm:spPr/>
      <dgm:t>
        <a:bodyPr/>
        <a:lstStyle/>
        <a:p>
          <a:endParaRPr lang="en-US"/>
        </a:p>
      </dgm:t>
    </dgm:pt>
    <dgm:pt modelId="{034F49C1-63DD-413B-AB41-25D40A41383E}">
      <dgm:prSet/>
      <dgm:spPr/>
      <dgm:t>
        <a:bodyPr/>
        <a:lstStyle/>
        <a:p>
          <a:r>
            <a:rPr lang="en-US" dirty="0"/>
            <a:t>Credit App Options</a:t>
          </a:r>
        </a:p>
      </dgm:t>
    </dgm:pt>
    <dgm:pt modelId="{3A914000-89E8-4B80-9CB5-90BF62124FEC}" type="parTrans" cxnId="{F92101D7-09D9-4850-B5B9-E0DE7C69869D}">
      <dgm:prSet/>
      <dgm:spPr/>
      <dgm:t>
        <a:bodyPr/>
        <a:lstStyle/>
        <a:p>
          <a:endParaRPr lang="en-US"/>
        </a:p>
      </dgm:t>
    </dgm:pt>
    <dgm:pt modelId="{9F957705-1B63-45B5-965C-3DBD82F3AFB4}" type="sibTrans" cxnId="{F92101D7-09D9-4850-B5B9-E0DE7C69869D}">
      <dgm:prSet/>
      <dgm:spPr/>
      <dgm:t>
        <a:bodyPr/>
        <a:lstStyle/>
        <a:p>
          <a:endParaRPr lang="en-US"/>
        </a:p>
      </dgm:t>
    </dgm:pt>
    <dgm:pt modelId="{4E985FA6-6834-4A4B-81C4-5CFD27E338FF}">
      <dgm:prSet/>
      <dgm:spPr/>
      <dgm:t>
        <a:bodyPr/>
        <a:lstStyle/>
        <a:p>
          <a:r>
            <a:rPr lang="en-US" dirty="0"/>
            <a:t>Running Bureaus</a:t>
          </a:r>
        </a:p>
      </dgm:t>
    </dgm:pt>
    <dgm:pt modelId="{DF35C80D-9670-48EF-9B79-87B48541EEBD}" type="parTrans" cxnId="{16760954-50C8-4041-AFC4-83905387BE01}">
      <dgm:prSet/>
      <dgm:spPr/>
      <dgm:t>
        <a:bodyPr/>
        <a:lstStyle/>
        <a:p>
          <a:endParaRPr lang="en-US"/>
        </a:p>
      </dgm:t>
    </dgm:pt>
    <dgm:pt modelId="{E8463ACE-CFA3-4D10-BFA0-CBA6F8333C11}" type="sibTrans" cxnId="{16760954-50C8-4041-AFC4-83905387BE01}">
      <dgm:prSet/>
      <dgm:spPr/>
      <dgm:t>
        <a:bodyPr/>
        <a:lstStyle/>
        <a:p>
          <a:endParaRPr lang="en-US"/>
        </a:p>
      </dgm:t>
    </dgm:pt>
    <dgm:pt modelId="{94A47917-0E74-412F-B0E1-D863FF1C58E3}">
      <dgm:prSet/>
      <dgm:spPr/>
      <dgm:t>
        <a:bodyPr/>
        <a:lstStyle/>
        <a:p>
          <a:r>
            <a:rPr lang="en-US" dirty="0"/>
            <a:t>Internet Dashboard: Summary</a:t>
          </a:r>
        </a:p>
      </dgm:t>
    </dgm:pt>
    <dgm:pt modelId="{F894B792-1E16-47E6-8D94-4755A2ABA82F}" type="sibTrans" cxnId="{0E8A4D0D-0F4F-4AB7-8501-31C89C92AAF0}">
      <dgm:prSet/>
      <dgm:spPr/>
      <dgm:t>
        <a:bodyPr/>
        <a:lstStyle/>
        <a:p>
          <a:endParaRPr lang="en-US"/>
        </a:p>
      </dgm:t>
    </dgm:pt>
    <dgm:pt modelId="{C5AA0942-78C7-4BAD-AD7B-6A5A1A09583B}" type="parTrans" cxnId="{0E8A4D0D-0F4F-4AB7-8501-31C89C92AAF0}">
      <dgm:prSet/>
      <dgm:spPr/>
      <dgm:t>
        <a:bodyPr/>
        <a:lstStyle/>
        <a:p>
          <a:endParaRPr lang="en-US"/>
        </a:p>
      </dgm:t>
    </dgm:pt>
    <dgm:pt modelId="{DE281944-C5AD-4E04-BA3B-FAE719ABB3B0}" type="pres">
      <dgm:prSet presAssocID="{C88751BA-D524-4DAC-928A-E509A675EF9C}" presName="linear" presStyleCnt="0">
        <dgm:presLayoutVars>
          <dgm:animLvl val="lvl"/>
          <dgm:resizeHandles val="exact"/>
        </dgm:presLayoutVars>
      </dgm:prSet>
      <dgm:spPr/>
    </dgm:pt>
    <dgm:pt modelId="{DF374F09-5B3E-4985-B057-B749D3A92B82}" type="pres">
      <dgm:prSet presAssocID="{32D1F5F8-924E-4EB4-9DE9-45105A0C69AF}" presName="parentText" presStyleLbl="node1" presStyleIdx="0" presStyleCnt="5" custLinFactNeighborX="-38" custLinFactNeighborY="-51468">
        <dgm:presLayoutVars>
          <dgm:chMax val="0"/>
          <dgm:bulletEnabled val="1"/>
        </dgm:presLayoutVars>
      </dgm:prSet>
      <dgm:spPr/>
    </dgm:pt>
    <dgm:pt modelId="{A8ED4CE7-E6C7-4317-BAAF-B05F6400739B}" type="pres">
      <dgm:prSet presAssocID="{BA78E7DC-A5A0-48CF-8037-F54CB1D882D8}" presName="spacer" presStyleCnt="0"/>
      <dgm:spPr/>
    </dgm:pt>
    <dgm:pt modelId="{AD447135-42C8-4FAA-994C-C39D6DD3008E}" type="pres">
      <dgm:prSet presAssocID="{94A47917-0E74-412F-B0E1-D863FF1C58E3}" presName="parentText" presStyleLbl="node1" presStyleIdx="1" presStyleCnt="5" custLinFactNeighborX="-38" custLinFactNeighborY="-27095">
        <dgm:presLayoutVars>
          <dgm:chMax val="0"/>
          <dgm:bulletEnabled val="1"/>
        </dgm:presLayoutVars>
      </dgm:prSet>
      <dgm:spPr/>
    </dgm:pt>
    <dgm:pt modelId="{8EC80FBE-C105-4578-BAAE-4E39BBF742AA}" type="pres">
      <dgm:prSet presAssocID="{F894B792-1E16-47E6-8D94-4755A2ABA82F}" presName="spacer" presStyleCnt="0"/>
      <dgm:spPr/>
    </dgm:pt>
    <dgm:pt modelId="{35D376C8-F020-42D2-96EE-43EB10004A8F}" type="pres">
      <dgm:prSet presAssocID="{720E0FD4-4258-4A54-A132-3EC97D45504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C99FF3B-1572-4338-9C6A-DBF52929AB56}" type="pres">
      <dgm:prSet presAssocID="{F08EA059-CF3D-48E5-941E-EB70C2D74059}" presName="spacer" presStyleCnt="0"/>
      <dgm:spPr/>
    </dgm:pt>
    <dgm:pt modelId="{B2E819C4-4F56-4506-88B5-B83C7F76B097}" type="pres">
      <dgm:prSet presAssocID="{034F49C1-63DD-413B-AB41-25D40A41383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F760E79-CF41-43DD-9B52-F84AE85EDFFF}" type="pres">
      <dgm:prSet presAssocID="{9F957705-1B63-45B5-965C-3DBD82F3AFB4}" presName="spacer" presStyleCnt="0"/>
      <dgm:spPr/>
    </dgm:pt>
    <dgm:pt modelId="{11C9CE42-9449-42FD-A673-AE308E381CB2}" type="pres">
      <dgm:prSet presAssocID="{4E985FA6-6834-4A4B-81C4-5CFD27E338F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E36C106-4378-486E-860B-7F14EDEE760B}" type="presOf" srcId="{720E0FD4-4258-4A54-A132-3EC97D455040}" destId="{35D376C8-F020-42D2-96EE-43EB10004A8F}" srcOrd="0" destOrd="0" presId="urn:microsoft.com/office/officeart/2005/8/layout/vList2"/>
    <dgm:cxn modelId="{1A572A0B-413D-4143-B039-812555006F33}" type="presOf" srcId="{C88751BA-D524-4DAC-928A-E509A675EF9C}" destId="{DE281944-C5AD-4E04-BA3B-FAE719ABB3B0}" srcOrd="0" destOrd="0" presId="urn:microsoft.com/office/officeart/2005/8/layout/vList2"/>
    <dgm:cxn modelId="{6E9FA80C-ECA1-46FE-9392-07F013648975}" type="presOf" srcId="{4E985FA6-6834-4A4B-81C4-5CFD27E338FF}" destId="{11C9CE42-9449-42FD-A673-AE308E381CB2}" srcOrd="0" destOrd="0" presId="urn:microsoft.com/office/officeart/2005/8/layout/vList2"/>
    <dgm:cxn modelId="{0E8A4D0D-0F4F-4AB7-8501-31C89C92AAF0}" srcId="{C88751BA-D524-4DAC-928A-E509A675EF9C}" destId="{94A47917-0E74-412F-B0E1-D863FF1C58E3}" srcOrd="1" destOrd="0" parTransId="{C5AA0942-78C7-4BAD-AD7B-6A5A1A09583B}" sibTransId="{F894B792-1E16-47E6-8D94-4755A2ABA82F}"/>
    <dgm:cxn modelId="{8C186D1C-CBD7-4E92-B9DE-974E37BA8F7C}" srcId="{C88751BA-D524-4DAC-928A-E509A675EF9C}" destId="{720E0FD4-4258-4A54-A132-3EC97D455040}" srcOrd="2" destOrd="0" parTransId="{23642C63-E997-4936-9429-D40281BBAEE2}" sibTransId="{F08EA059-CF3D-48E5-941E-EB70C2D74059}"/>
    <dgm:cxn modelId="{5D9A4138-8D9C-4130-9D59-14A9FBB9C213}" srcId="{C88751BA-D524-4DAC-928A-E509A675EF9C}" destId="{32D1F5F8-924E-4EB4-9DE9-45105A0C69AF}" srcOrd="0" destOrd="0" parTransId="{10310852-E5B3-43B5-97B9-312BB0C4955B}" sibTransId="{BA78E7DC-A5A0-48CF-8037-F54CB1D882D8}"/>
    <dgm:cxn modelId="{6B63A83F-C329-498E-9F4E-9829D706932C}" type="presOf" srcId="{94A47917-0E74-412F-B0E1-D863FF1C58E3}" destId="{AD447135-42C8-4FAA-994C-C39D6DD3008E}" srcOrd="0" destOrd="0" presId="urn:microsoft.com/office/officeart/2005/8/layout/vList2"/>
    <dgm:cxn modelId="{16760954-50C8-4041-AFC4-83905387BE01}" srcId="{C88751BA-D524-4DAC-928A-E509A675EF9C}" destId="{4E985FA6-6834-4A4B-81C4-5CFD27E338FF}" srcOrd="4" destOrd="0" parTransId="{DF35C80D-9670-48EF-9B79-87B48541EEBD}" sibTransId="{E8463ACE-CFA3-4D10-BFA0-CBA6F8333C11}"/>
    <dgm:cxn modelId="{C2231576-F380-446B-8A0A-92671BE2D836}" type="presOf" srcId="{034F49C1-63DD-413B-AB41-25D40A41383E}" destId="{B2E819C4-4F56-4506-88B5-B83C7F76B097}" srcOrd="0" destOrd="0" presId="urn:microsoft.com/office/officeart/2005/8/layout/vList2"/>
    <dgm:cxn modelId="{728FFD7C-7CFB-40B3-82E8-773FA0197F22}" type="presOf" srcId="{32D1F5F8-924E-4EB4-9DE9-45105A0C69AF}" destId="{DF374F09-5B3E-4985-B057-B749D3A92B82}" srcOrd="0" destOrd="0" presId="urn:microsoft.com/office/officeart/2005/8/layout/vList2"/>
    <dgm:cxn modelId="{F92101D7-09D9-4850-B5B9-E0DE7C69869D}" srcId="{C88751BA-D524-4DAC-928A-E509A675EF9C}" destId="{034F49C1-63DD-413B-AB41-25D40A41383E}" srcOrd="3" destOrd="0" parTransId="{3A914000-89E8-4B80-9CB5-90BF62124FEC}" sibTransId="{9F957705-1B63-45B5-965C-3DBD82F3AFB4}"/>
    <dgm:cxn modelId="{BE6224FF-E983-4C5E-A8C8-0B7DDF96643A}" type="presParOf" srcId="{DE281944-C5AD-4E04-BA3B-FAE719ABB3B0}" destId="{DF374F09-5B3E-4985-B057-B749D3A92B82}" srcOrd="0" destOrd="0" presId="urn:microsoft.com/office/officeart/2005/8/layout/vList2"/>
    <dgm:cxn modelId="{14C0A2E1-C0B5-4C51-A123-66B2FF0D3DF1}" type="presParOf" srcId="{DE281944-C5AD-4E04-BA3B-FAE719ABB3B0}" destId="{A8ED4CE7-E6C7-4317-BAAF-B05F6400739B}" srcOrd="1" destOrd="0" presId="urn:microsoft.com/office/officeart/2005/8/layout/vList2"/>
    <dgm:cxn modelId="{617533FD-9A96-413C-B67F-AFC25C63CF57}" type="presParOf" srcId="{DE281944-C5AD-4E04-BA3B-FAE719ABB3B0}" destId="{AD447135-42C8-4FAA-994C-C39D6DD3008E}" srcOrd="2" destOrd="0" presId="urn:microsoft.com/office/officeart/2005/8/layout/vList2"/>
    <dgm:cxn modelId="{BACFA74D-8CEB-439B-806F-BF1154AFC502}" type="presParOf" srcId="{DE281944-C5AD-4E04-BA3B-FAE719ABB3B0}" destId="{8EC80FBE-C105-4578-BAAE-4E39BBF742AA}" srcOrd="3" destOrd="0" presId="urn:microsoft.com/office/officeart/2005/8/layout/vList2"/>
    <dgm:cxn modelId="{AC3FA93A-4319-424F-8861-36627B441987}" type="presParOf" srcId="{DE281944-C5AD-4E04-BA3B-FAE719ABB3B0}" destId="{35D376C8-F020-42D2-96EE-43EB10004A8F}" srcOrd="4" destOrd="0" presId="urn:microsoft.com/office/officeart/2005/8/layout/vList2"/>
    <dgm:cxn modelId="{B150533D-E248-4B3A-A032-E05B218378F5}" type="presParOf" srcId="{DE281944-C5AD-4E04-BA3B-FAE719ABB3B0}" destId="{AC99FF3B-1572-4338-9C6A-DBF52929AB56}" srcOrd="5" destOrd="0" presId="urn:microsoft.com/office/officeart/2005/8/layout/vList2"/>
    <dgm:cxn modelId="{AD1E4473-9248-44B3-B921-FE1C3932B837}" type="presParOf" srcId="{DE281944-C5AD-4E04-BA3B-FAE719ABB3B0}" destId="{B2E819C4-4F56-4506-88B5-B83C7F76B097}" srcOrd="6" destOrd="0" presId="urn:microsoft.com/office/officeart/2005/8/layout/vList2"/>
    <dgm:cxn modelId="{2F792625-B590-4456-9086-2A6AFA860C95}" type="presParOf" srcId="{DE281944-C5AD-4E04-BA3B-FAE719ABB3B0}" destId="{1F760E79-CF41-43DD-9B52-F84AE85EDFFF}" srcOrd="7" destOrd="0" presId="urn:microsoft.com/office/officeart/2005/8/layout/vList2"/>
    <dgm:cxn modelId="{DCAD96FB-D737-4649-BBF5-1067FE33C56A}" type="presParOf" srcId="{DE281944-C5AD-4E04-BA3B-FAE719ABB3B0}" destId="{11C9CE42-9449-42FD-A673-AE308E381CB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74F09-5B3E-4985-B057-B749D3A92B82}">
      <dsp:nvSpPr>
        <dsp:cNvPr id="0" name=""/>
        <dsp:cNvSpPr/>
      </dsp:nvSpPr>
      <dsp:spPr>
        <a:xfrm>
          <a:off x="0" y="0"/>
          <a:ext cx="6711950" cy="7195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Email Signature</a:t>
          </a:r>
        </a:p>
      </dsp:txBody>
      <dsp:txXfrm>
        <a:off x="35125" y="35125"/>
        <a:ext cx="6641700" cy="649299"/>
      </dsp:txXfrm>
    </dsp:sp>
    <dsp:sp modelId="{AD447135-42C8-4FAA-994C-C39D6DD3008E}">
      <dsp:nvSpPr>
        <dsp:cNvPr id="0" name=""/>
        <dsp:cNvSpPr/>
      </dsp:nvSpPr>
      <dsp:spPr>
        <a:xfrm>
          <a:off x="0" y="821433"/>
          <a:ext cx="6711950" cy="7195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Internet Dashboard: Summary</a:t>
          </a:r>
        </a:p>
      </dsp:txBody>
      <dsp:txXfrm>
        <a:off x="35125" y="856558"/>
        <a:ext cx="6641700" cy="649299"/>
      </dsp:txXfrm>
    </dsp:sp>
    <dsp:sp modelId="{35D376C8-F020-42D2-96EE-43EB10004A8F}">
      <dsp:nvSpPr>
        <dsp:cNvPr id="0" name=""/>
        <dsp:cNvSpPr/>
      </dsp:nvSpPr>
      <dsp:spPr>
        <a:xfrm>
          <a:off x="0" y="1650793"/>
          <a:ext cx="6711950" cy="7195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Ownerbase</a:t>
          </a:r>
          <a:r>
            <a:rPr lang="en-US" sz="3000" kern="1200" dirty="0"/>
            <a:t> Filter/Sort</a:t>
          </a:r>
        </a:p>
      </dsp:txBody>
      <dsp:txXfrm>
        <a:off x="35125" y="1685918"/>
        <a:ext cx="6641700" cy="649299"/>
      </dsp:txXfrm>
    </dsp:sp>
    <dsp:sp modelId="{B2E819C4-4F56-4506-88B5-B83C7F76B097}">
      <dsp:nvSpPr>
        <dsp:cNvPr id="0" name=""/>
        <dsp:cNvSpPr/>
      </dsp:nvSpPr>
      <dsp:spPr>
        <a:xfrm>
          <a:off x="0" y="2456744"/>
          <a:ext cx="6711950" cy="7195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Credit App Options</a:t>
          </a:r>
        </a:p>
      </dsp:txBody>
      <dsp:txXfrm>
        <a:off x="35125" y="2491869"/>
        <a:ext cx="6641700" cy="649299"/>
      </dsp:txXfrm>
    </dsp:sp>
    <dsp:sp modelId="{11C9CE42-9449-42FD-A673-AE308E381CB2}">
      <dsp:nvSpPr>
        <dsp:cNvPr id="0" name=""/>
        <dsp:cNvSpPr/>
      </dsp:nvSpPr>
      <dsp:spPr>
        <a:xfrm>
          <a:off x="0" y="3262694"/>
          <a:ext cx="6711950" cy="7195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Running Bureaus</a:t>
          </a:r>
        </a:p>
      </dsp:txBody>
      <dsp:txXfrm>
        <a:off x="35125" y="3297819"/>
        <a:ext cx="6641700" cy="649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Trista@promaxunlimite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" name="Rectangle 11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ACA0AA-CB3A-42C6-A1FB-16EF74BF9E3B}"/>
              </a:ext>
            </a:extLst>
          </p:cNvPr>
          <p:cNvSpPr txBox="1"/>
          <p:nvPr/>
        </p:nvSpPr>
        <p:spPr>
          <a:xfrm rot="19644297">
            <a:off x="322035" y="1611547"/>
            <a:ext cx="3687664" cy="17863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kern="1200" spc="-1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February</a:t>
            </a:r>
            <a:r>
              <a:rPr lang="en-US" sz="5900" kern="1200" spc="-1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3386B-6661-4171-8FE7-CFC990755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215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4664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7D3EB-0929-4CC7-86BD-232409CD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Ownerbase</a:t>
            </a:r>
            <a:r>
              <a:rPr lang="en-US" dirty="0"/>
              <a:t> Filter/Sort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8E9FCC-4099-4581-990A-D300E28A8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150" y="1046592"/>
            <a:ext cx="7315200" cy="476481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B6A6CC-D15D-4E6F-96A9-B2F2B222D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is where you can  data mine your sold customers for campaigns. From here you can print a bulk letter, send out an email blast, or create a call list. </a:t>
            </a:r>
          </a:p>
        </p:txBody>
      </p:sp>
    </p:spTree>
    <p:extLst>
      <p:ext uri="{BB962C8B-B14F-4D97-AF65-F5344CB8AC3E}">
        <p14:creationId xmlns:p14="http://schemas.microsoft.com/office/powerpoint/2010/main" val="3714173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E3AC-2281-4EE4-8A8A-F17BE46F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398" y="1298448"/>
            <a:ext cx="731520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Credit App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4F79B-DF6E-4805-A427-3594676BE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4397" y="4670246"/>
            <a:ext cx="6714232" cy="9144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200" kern="1200" cap="none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In ProMax we have several different Credit Applications available. You can choose a different view based on what your lenders prefer. </a:t>
            </a:r>
          </a:p>
        </p:txBody>
      </p:sp>
    </p:spTree>
    <p:extLst>
      <p:ext uri="{BB962C8B-B14F-4D97-AF65-F5344CB8AC3E}">
        <p14:creationId xmlns:p14="http://schemas.microsoft.com/office/powerpoint/2010/main" val="2183203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03BCE-C9F3-48DD-B0F7-184D0B6D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Apps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351238-5825-494F-BB72-FF1B927C7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150" y="1203139"/>
            <a:ext cx="7315200" cy="445172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993304-7988-4D22-BC76-84B98EFFF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To change your default go to Admin&gt; Default Credit App</a:t>
            </a:r>
          </a:p>
          <a:p>
            <a:r>
              <a:rPr lang="en-US" dirty="0"/>
              <a:t>You can also change the verbiage of the credit app’s signature statement from here.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2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F059B-D749-4976-A6EE-DBC3E5261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App</a:t>
            </a:r>
            <a:br>
              <a:rPr lang="en-US" dirty="0"/>
            </a:br>
            <a:r>
              <a:rPr lang="en-US" dirty="0"/>
              <a:t>Standard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18AB77-4C4D-4BBA-99AE-3980F5A1C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1107" y="868363"/>
            <a:ext cx="4227286" cy="51212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56B88-9226-4803-86DE-AD72A11BA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42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3033C-D13D-4F82-886B-4832EBBD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App</a:t>
            </a:r>
            <a:br>
              <a:rPr lang="en-US" dirty="0"/>
            </a:br>
            <a:r>
              <a:rPr lang="en-US" dirty="0"/>
              <a:t>Ford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96CAD-3B13-4774-ACF9-D31086932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F9D54-C549-4594-9EAA-5A2BFC027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F2544E-04A8-4029-A2FD-70C1CE7DF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65" y="91440"/>
            <a:ext cx="4528138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FA3C54-D726-4CFE-BE83-A9008AD53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003" y="523447"/>
            <a:ext cx="3862874" cy="615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74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31C33-B529-473E-8A76-96922C00B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Credit App</a:t>
            </a:r>
            <a:br>
              <a:rPr lang="en-US" dirty="0"/>
            </a:br>
            <a:r>
              <a:rPr lang="en-US" dirty="0"/>
              <a:t>Nissan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EF5DC-F615-44A3-9512-F2E0A426D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When using the Nissan Credit App you will receive a pop up before printing for some additional information you can print on the form. 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8C7BF93F-A7E6-4D46-8E13-024FD78FC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086" y="1449416"/>
            <a:ext cx="2834640" cy="22181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6D97C4-9BD9-483A-AD44-CE2DE0650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509" y="0"/>
            <a:ext cx="5065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67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F3C7A-862B-44AC-8D71-CCA8906C2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App</a:t>
            </a:r>
            <a:br>
              <a:rPr lang="en-US" dirty="0"/>
            </a:br>
            <a:r>
              <a:rPr lang="en-US" dirty="0"/>
              <a:t>Ally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9FD40-38FE-49E6-A43A-9DF6504CD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When printing the Ally Form you will be prompted to enter the deal number if a deal structure is not selected.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CBC05B-E995-4350-A85D-CBC8B9761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571" y="653281"/>
            <a:ext cx="8425397" cy="54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70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2B190-E136-4515-A45A-F84AE4D79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App</a:t>
            </a:r>
            <a:br>
              <a:rPr lang="en-US" dirty="0"/>
            </a:br>
            <a:r>
              <a:rPr lang="en-US" dirty="0"/>
              <a:t>Honda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2BA71-5FD2-47E5-8FB3-B2F30B806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When printing the Honda Credit App you will receive a pop up to print some additional information on the form as well.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D49B9E-0EC1-4630-820D-91673C786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667" y="373225"/>
            <a:ext cx="2338735" cy="19293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597B4F-57B8-424D-B435-94BD83A29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853" y="1800808"/>
            <a:ext cx="7401893" cy="468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96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27D5B-6BD2-4AA7-B285-46351724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Apps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B1419-2364-422A-AB60-B3AEC387A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You can print your credit app from multiple places. Here are a couple of the paths:</a:t>
            </a:r>
          </a:p>
          <a:p>
            <a:r>
              <a:rPr lang="en-US" dirty="0"/>
              <a:t>Customer </a:t>
            </a:r>
            <a:r>
              <a:rPr lang="en-US" dirty="0" err="1"/>
              <a:t>Workscreen</a:t>
            </a:r>
            <a:r>
              <a:rPr lang="en-US" dirty="0"/>
              <a:t> &gt; Print</a:t>
            </a:r>
          </a:p>
          <a:p>
            <a:r>
              <a:rPr lang="en-US" dirty="0"/>
              <a:t>Credit App &gt; Print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F7F832-5A49-4BA7-A1DD-6D3DC5D06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997" y="571500"/>
            <a:ext cx="5642659" cy="3520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7DA86A-A58F-480C-AEB8-410F0A85E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358" y="3004457"/>
            <a:ext cx="4926754" cy="352044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3A781AD-CB7E-48E3-9F6F-8C06B9C53ECA}"/>
              </a:ext>
            </a:extLst>
          </p:cNvPr>
          <p:cNvSpPr/>
          <p:nvPr/>
        </p:nvSpPr>
        <p:spPr>
          <a:xfrm>
            <a:off x="7651102" y="1306286"/>
            <a:ext cx="839755" cy="1492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BDCFB2-0AF4-40B9-BC27-96C44B4ED5C4}"/>
              </a:ext>
            </a:extLst>
          </p:cNvPr>
          <p:cNvSpPr/>
          <p:nvPr/>
        </p:nvSpPr>
        <p:spPr>
          <a:xfrm>
            <a:off x="6811861" y="3926048"/>
            <a:ext cx="839241" cy="1658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00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E3AC-2281-4EE4-8A8A-F17BE46F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398" y="1298448"/>
            <a:ext cx="731520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Running Credit Bureaus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4F79B-DF6E-4805-A427-3594676BE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4397" y="4670246"/>
            <a:ext cx="6714232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kern="1200" cap="none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Promax is a reseller of Credit Bureaus and you can pull straight out of the system</a:t>
            </a:r>
          </a:p>
        </p:txBody>
      </p:sp>
    </p:spTree>
    <p:extLst>
      <p:ext uri="{BB962C8B-B14F-4D97-AF65-F5344CB8AC3E}">
        <p14:creationId xmlns:p14="http://schemas.microsoft.com/office/powerpoint/2010/main" val="115582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92F9E5-5B28-4104-9CDF-100EE9D85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4A3EBA2-184A-4C53-80BF-FB3A6AC35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8008542" cy="53309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38EFCD-B361-4EDD-A82E-EF6FE99C1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6729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485FBF-C4FA-4EBD-9B9B-B7A84E01E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390159">
            <a:off x="8394721" y="2901821"/>
            <a:ext cx="2947482" cy="84511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kern="1200" spc="-6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5DB082-BCCB-4994-AEE1-EF25FDAC8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406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7C5E9C0F-8203-4036-ABE0-DC2B027154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2350625"/>
              </p:ext>
            </p:extLst>
          </p:nvPr>
        </p:nvGraphicFramePr>
        <p:xfrm>
          <a:off x="650875" y="1425575"/>
          <a:ext cx="6711950" cy="4021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1239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6A53D-2F40-41AA-96DD-80C99E6B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Bureaus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5CEC18-66C8-40F7-9436-7B0CE1B16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8711" y="868362"/>
            <a:ext cx="2250360" cy="51212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E30CCF-B6BB-4741-B1AF-9E5400187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You can run bureaus from the “run” hyperlink on the Prospect Log or Dashboard. You can also run this directly from the customer </a:t>
            </a:r>
            <a:r>
              <a:rPr lang="en-US" dirty="0" err="1"/>
              <a:t>workscreen</a:t>
            </a:r>
            <a:r>
              <a:rPr lang="en-US" dirty="0"/>
              <a:t> or credit app.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E4D756-1537-466F-8DE2-F6FB0D9E7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666" y="1614057"/>
            <a:ext cx="4764301" cy="346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86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AA167-E6D8-4485-9EF2-5C8FB9654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Bureaus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E3D0DC-CD7F-4EE6-B4D9-FBC8687EC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911981"/>
            <a:ext cx="7315200" cy="502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83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1F16A-0544-4573-A18A-AC4E85476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Bureaus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860858-5E5D-44BE-9AD6-CFFCE546A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8848" y="868363"/>
            <a:ext cx="6591803" cy="51212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33DEA-7533-4A67-9521-3421E62BE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39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E3AC-2281-4EE4-8A8A-F17BE46F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398" y="1298448"/>
            <a:ext cx="731520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Credit Bureau Views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4F79B-DF6E-4805-A427-3594676BE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4397" y="4670246"/>
            <a:ext cx="6714232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200" kern="1200" cap="none" spc="0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98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33ABC-AE97-4181-AA41-BB3189069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your Credit Bureau 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A37DC-374A-4EBA-9672-2CB294E2E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2" y="765110"/>
            <a:ext cx="3474720" cy="5189186"/>
          </a:xfrm>
        </p:spPr>
        <p:txBody>
          <a:bodyPr/>
          <a:lstStyle/>
          <a:p>
            <a:r>
              <a:rPr lang="en-US" dirty="0"/>
              <a:t>We have several different Credit Bureau views available in Promax. These can be changed per user. </a:t>
            </a:r>
          </a:p>
          <a:p>
            <a:r>
              <a:rPr lang="en-US" dirty="0"/>
              <a:t>Default view: Admin &gt; Dealership Info</a:t>
            </a:r>
          </a:p>
          <a:p>
            <a:r>
              <a:rPr lang="en-US" dirty="0"/>
              <a:t>User Specific View: Admin &gt; User Access &gt; User’s Name. Scroll all the way down to the bottom under the </a:t>
            </a:r>
            <a:r>
              <a:rPr lang="en-US" dirty="0" err="1"/>
              <a:t>Misc</a:t>
            </a:r>
            <a:r>
              <a:rPr lang="en-US" dirty="0"/>
              <a:t> section to see “Credit Bureau Display.”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DBF834D-2A38-49D1-911F-E09D953BA25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622493" y="239682"/>
            <a:ext cx="3475037" cy="35620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93FA30-A063-481B-B52A-CDD3770F3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807" y="3861122"/>
            <a:ext cx="3698407" cy="275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71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5D422-6F20-4969-9B15-09B2289DC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 Read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99CA2E-3FD9-495F-8D07-AE06EF8D8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4325" y="863600"/>
            <a:ext cx="4284026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E8B6D-865C-47B9-BA5B-EC523D70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4EC099-83F0-41F8-A1B7-B32BE3FBE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2241" y="863600"/>
            <a:ext cx="4448193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22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35AD9-3BEC-492F-B02A-B6F63AD6B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Western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7E40AA-9885-4D90-B3F4-D60F967B5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2317" y="863600"/>
            <a:ext cx="4788041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98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EE91F-9819-409A-ACC6-B488F846A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CredCo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0EECA5-AF83-4E53-BC3C-00A3747FD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9979" y="868363"/>
            <a:ext cx="4549541" cy="51212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E1187-1A0B-43D4-AD1B-3FB2CAD91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51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5D2B6-9907-4870-9B4F-1C7AD4B1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Read </a:t>
            </a:r>
            <a:br>
              <a:rPr lang="en-US" dirty="0"/>
            </a:br>
            <a:r>
              <a:rPr lang="en-US" dirty="0"/>
              <a:t>a Bureau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E9C14-2A6A-47F0-90E5-2972401EA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 me an email to </a:t>
            </a:r>
            <a:r>
              <a:rPr lang="en-US" dirty="0">
                <a:hlinkClick r:id="rId2"/>
              </a:rPr>
              <a:t>Trista@promaxunlimited.com</a:t>
            </a:r>
            <a:r>
              <a:rPr lang="en-US" dirty="0"/>
              <a:t> and I will forward you a cheat sheet from TransUnion, Equifax, and Experian that breaks down how to read a bureau and what the different codes mean.</a:t>
            </a:r>
          </a:p>
        </p:txBody>
      </p:sp>
    </p:spTree>
    <p:extLst>
      <p:ext uri="{BB962C8B-B14F-4D97-AF65-F5344CB8AC3E}">
        <p14:creationId xmlns:p14="http://schemas.microsoft.com/office/powerpoint/2010/main" val="157515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E3AC-2281-4EE4-8A8A-F17BE46F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398" y="1298448"/>
            <a:ext cx="731520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Email Signatures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4F79B-DF6E-4805-A427-3594676BE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4397" y="4670246"/>
            <a:ext cx="6714232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200" kern="1200" cap="none" spc="0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732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FC809-1A6D-4BC4-BE93-F8B10527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n-US" sz="360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BA8FA-B964-43B8-9210-424E4EB02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/>
          </a:bodyPr>
          <a:lstStyle/>
          <a:p>
            <a:r>
              <a:rPr lang="en-US" dirty="0"/>
              <a:t>Contact our Dealer Support Line at 844-322-9034</a:t>
            </a:r>
          </a:p>
          <a:p>
            <a:r>
              <a:rPr lang="en-US" dirty="0"/>
              <a:t>Contact me directly at 563-344-7618 or Trista@ProMaxUnlimited.com</a:t>
            </a:r>
          </a:p>
          <a:p>
            <a:endParaRPr lang="en-US" dirty="0"/>
          </a:p>
          <a:p>
            <a:r>
              <a:rPr lang="en-US" sz="1400" dirty="0"/>
              <a:t>PromaxUnlimited.com</a:t>
            </a:r>
          </a:p>
          <a:p>
            <a:r>
              <a:rPr lang="en-US" sz="1400" dirty="0"/>
              <a:t>Facebook.com/</a:t>
            </a:r>
            <a:r>
              <a:rPr lang="en-US" sz="1400" dirty="0" err="1"/>
              <a:t>ProMaxUnlimited</a:t>
            </a:r>
            <a:endParaRPr lang="en-US" sz="1400" dirty="0"/>
          </a:p>
          <a:p>
            <a:r>
              <a:rPr lang="en-US" sz="1400" dirty="0"/>
              <a:t>Twitter.com/</a:t>
            </a:r>
            <a:r>
              <a:rPr lang="en-US" sz="1400" dirty="0" err="1"/>
              <a:t>ProMaxUnlimited</a:t>
            </a:r>
            <a:endParaRPr lang="en-US" sz="1400" dirty="0"/>
          </a:p>
          <a:p>
            <a:r>
              <a:rPr lang="en-US" sz="1400" dirty="0"/>
              <a:t>LinkedIn.com/Company/ProMax-Automotive-Software/</a:t>
            </a:r>
          </a:p>
          <a:p>
            <a:r>
              <a:rPr lang="en-US" sz="1400" dirty="0"/>
              <a:t>DealerUpdates.TypePad.com/Blog/</a:t>
            </a:r>
          </a:p>
        </p:txBody>
      </p:sp>
    </p:spTree>
    <p:extLst>
      <p:ext uri="{BB962C8B-B14F-4D97-AF65-F5344CB8AC3E}">
        <p14:creationId xmlns:p14="http://schemas.microsoft.com/office/powerpoint/2010/main" val="3840273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E854C-169D-47C9-A049-5A14B493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Signatures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4E7FB-2525-4778-839E-579B17FD6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add an automatic signature to your outgoing emails, click on the letter icon at the top of your ProMax screen. </a:t>
            </a:r>
          </a:p>
          <a:p>
            <a:endParaRPr lang="en-US" dirty="0"/>
          </a:p>
          <a:p>
            <a:r>
              <a:rPr lang="en-US" dirty="0"/>
              <a:t>This will open up a web browser for your ProMax email. In this browser, click “ Signatures”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05963-9A77-4103-8DE9-DCAAB8E9D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AC83B-532F-4131-BDC3-CB76DCDC3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228" y="2981263"/>
            <a:ext cx="3896269" cy="4477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2EE99C-AA7F-439A-A9FC-DE00C5A0D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302" y="4082938"/>
            <a:ext cx="8655698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79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B3B8A-2BDF-4429-B1F7-E0ED0B82C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365308"/>
          </a:xfrm>
        </p:spPr>
        <p:txBody>
          <a:bodyPr/>
          <a:lstStyle/>
          <a:p>
            <a:r>
              <a:rPr lang="en-US" dirty="0"/>
              <a:t>Email Signature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883837-3A2C-413C-A9DD-2FA71C72C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150" y="1736521"/>
            <a:ext cx="7315200" cy="396799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CAB06-3940-4F0E-AA74-58013F4C2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763298"/>
            <a:ext cx="2834640" cy="305286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dirty="0"/>
              <a:t>1. Click on new to add a signature</a:t>
            </a:r>
          </a:p>
          <a:p>
            <a:pPr marL="342900" indent="-342900">
              <a:buAutoNum type="arabicPeriod"/>
            </a:pPr>
            <a:r>
              <a:rPr lang="en-US" dirty="0"/>
              <a:t>2. Enter what you’d like to name your signature and hit save.</a:t>
            </a:r>
          </a:p>
          <a:p>
            <a:pPr marL="342900" indent="-342900">
              <a:buAutoNum type="arabicPeriod"/>
            </a:pPr>
            <a:r>
              <a:rPr lang="en-US" dirty="0"/>
              <a:t>3. Choose your signature from the edit list</a:t>
            </a:r>
          </a:p>
          <a:p>
            <a:pPr marL="342900" indent="-342900">
              <a:buAutoNum type="arabicPeriod"/>
            </a:pPr>
            <a:r>
              <a:rPr lang="en-US" dirty="0"/>
              <a:t>4. Create your signature and hit save</a:t>
            </a:r>
          </a:p>
          <a:p>
            <a:pPr marL="342900" indent="-342900">
              <a:buAutoNum type="arabicPeriod"/>
            </a:pPr>
            <a:r>
              <a:rPr lang="en-US" dirty="0"/>
              <a:t>5.  Choose your defaults</a:t>
            </a:r>
          </a:p>
          <a:p>
            <a:endParaRPr lang="en-US" dirty="0"/>
          </a:p>
        </p:txBody>
      </p:sp>
      <p:pic>
        <p:nvPicPr>
          <p:cNvPr id="10" name="Graphic 9" descr="Badge 5 with solid fill">
            <a:extLst>
              <a:ext uri="{FF2B5EF4-FFF2-40B4-BE49-F238E27FC236}">
                <a16:creationId xmlns:a16="http://schemas.microsoft.com/office/drawing/2014/main" id="{9039CF86-8CEF-44C5-BF94-519063427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7697" y="2175344"/>
            <a:ext cx="587954" cy="587954"/>
          </a:xfrm>
          <a:prstGeom prst="rect">
            <a:avLst/>
          </a:prstGeom>
        </p:spPr>
      </p:pic>
      <p:pic>
        <p:nvPicPr>
          <p:cNvPr id="12" name="Graphic 11" descr="Badge 4 with solid fill">
            <a:extLst>
              <a:ext uri="{FF2B5EF4-FFF2-40B4-BE49-F238E27FC236}">
                <a16:creationId xmlns:a16="http://schemas.microsoft.com/office/drawing/2014/main" id="{3BE35536-F50A-4031-AC25-24ACFBE1F2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54782" y="5397422"/>
            <a:ext cx="614184" cy="614184"/>
          </a:xfrm>
          <a:prstGeom prst="rect">
            <a:avLst/>
          </a:prstGeom>
        </p:spPr>
      </p:pic>
      <p:pic>
        <p:nvPicPr>
          <p:cNvPr id="14" name="Graphic 13" descr="Badge 3 with solid fill">
            <a:extLst>
              <a:ext uri="{FF2B5EF4-FFF2-40B4-BE49-F238E27FC236}">
                <a16:creationId xmlns:a16="http://schemas.microsoft.com/office/drawing/2014/main" id="{17EEFD51-51A3-404B-92BF-DB20430CEB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27311" y="2936497"/>
            <a:ext cx="495370" cy="495370"/>
          </a:xfrm>
          <a:prstGeom prst="rect">
            <a:avLst/>
          </a:prstGeom>
        </p:spPr>
      </p:pic>
      <p:pic>
        <p:nvPicPr>
          <p:cNvPr id="16" name="Graphic 15" descr="Badge with solid fill">
            <a:extLst>
              <a:ext uri="{FF2B5EF4-FFF2-40B4-BE49-F238E27FC236}">
                <a16:creationId xmlns:a16="http://schemas.microsoft.com/office/drawing/2014/main" id="{B740CA5A-D746-4C29-98F8-090A8CC807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35408" y="2936497"/>
            <a:ext cx="623803" cy="623803"/>
          </a:xfrm>
          <a:prstGeom prst="rect">
            <a:avLst/>
          </a:prstGeom>
        </p:spPr>
      </p:pic>
      <p:pic>
        <p:nvPicPr>
          <p:cNvPr id="18" name="Graphic 17" descr="Badge 1 with solid fill">
            <a:extLst>
              <a:ext uri="{FF2B5EF4-FFF2-40B4-BE49-F238E27FC236}">
                <a16:creationId xmlns:a16="http://schemas.microsoft.com/office/drawing/2014/main" id="{0103E8A8-C842-414E-AEFA-7DCCCBE8A3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52393" y="3494176"/>
            <a:ext cx="553199" cy="5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1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02C72-E947-47AE-B370-58FE16F51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Signature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871B916-9D29-4F61-88B8-093F7C16E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0038" y="1315130"/>
            <a:ext cx="7315200" cy="348951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651BED-0AA1-4CA0-95EE-01F803B0E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Once your email signature is set up, you can apply this to your templates or use variables for your templates.</a:t>
            </a:r>
          </a:p>
          <a:p>
            <a:r>
              <a:rPr lang="en-US" dirty="0"/>
              <a:t>Prospects &gt; Communications &gt; Template Name &gt; Edit </a:t>
            </a:r>
          </a:p>
        </p:txBody>
      </p:sp>
      <p:pic>
        <p:nvPicPr>
          <p:cNvPr id="10" name="Graphic 9" descr="Badge with solid fill">
            <a:extLst>
              <a:ext uri="{FF2B5EF4-FFF2-40B4-BE49-F238E27FC236}">
                <a16:creationId xmlns:a16="http://schemas.microsoft.com/office/drawing/2014/main" id="{1965834F-7D79-4B9F-8DD8-1DEC04BE5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448889">
            <a:off x="6586288" y="2210801"/>
            <a:ext cx="502243" cy="502243"/>
          </a:xfrm>
          <a:prstGeom prst="rect">
            <a:avLst/>
          </a:prstGeom>
        </p:spPr>
      </p:pic>
      <p:pic>
        <p:nvPicPr>
          <p:cNvPr id="12" name="Graphic 11" descr="Badge 3 with solid fill">
            <a:extLst>
              <a:ext uri="{FF2B5EF4-FFF2-40B4-BE49-F238E27FC236}">
                <a16:creationId xmlns:a16="http://schemas.microsoft.com/office/drawing/2014/main" id="{DFC65021-DB5D-4363-8170-45C5476FC2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448889">
            <a:off x="7899808" y="1932334"/>
            <a:ext cx="383642" cy="383642"/>
          </a:xfrm>
          <a:prstGeom prst="rect">
            <a:avLst/>
          </a:prstGeom>
        </p:spPr>
      </p:pic>
      <p:pic>
        <p:nvPicPr>
          <p:cNvPr id="14" name="Graphic 13" descr="Badge 1 with solid fill">
            <a:extLst>
              <a:ext uri="{FF2B5EF4-FFF2-40B4-BE49-F238E27FC236}">
                <a16:creationId xmlns:a16="http://schemas.microsoft.com/office/drawing/2014/main" id="{A5B72A6C-41E7-4521-B68F-4B7546BF0C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448889">
            <a:off x="4236104" y="1540270"/>
            <a:ext cx="381146" cy="38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0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E3AC-2281-4EE4-8A8A-F17BE46F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398" y="1298448"/>
            <a:ext cx="731520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Internet Dashboard: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4F79B-DF6E-4805-A427-3594676BE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4397" y="4670246"/>
            <a:ext cx="6714232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kern="1200" cap="none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The Internet Dashboard Summary is an easy way to keep a bird’s eye view of the internet traffic</a:t>
            </a:r>
          </a:p>
        </p:txBody>
      </p:sp>
    </p:spTree>
    <p:extLst>
      <p:ext uri="{BB962C8B-B14F-4D97-AF65-F5344CB8AC3E}">
        <p14:creationId xmlns:p14="http://schemas.microsoft.com/office/powerpoint/2010/main" val="2031815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1823-A76A-4120-9105-6FB4F985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Dashboard Summary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FF196B5-533F-4052-9F82-F7F919865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150" y="1503591"/>
            <a:ext cx="7315200" cy="385081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F0CF0-4895-4E7D-A6BC-5CFE01900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Internet &gt; Summary</a:t>
            </a:r>
          </a:p>
        </p:txBody>
      </p:sp>
    </p:spTree>
    <p:extLst>
      <p:ext uri="{BB962C8B-B14F-4D97-AF65-F5344CB8AC3E}">
        <p14:creationId xmlns:p14="http://schemas.microsoft.com/office/powerpoint/2010/main" val="306496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E3AC-2281-4EE4-8A8A-F17BE46F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398" y="1298448"/>
            <a:ext cx="731520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spc="-10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Ownerbase</a:t>
            </a:r>
            <a:r>
              <a:rPr lang="en-US" sz="5400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Filter/Sort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4F79B-DF6E-4805-A427-3594676BE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4397" y="4670246"/>
            <a:ext cx="6714232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kern="1200" cap="none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Use this feature to help data mine your sold customers</a:t>
            </a:r>
          </a:p>
        </p:txBody>
      </p:sp>
    </p:spTree>
    <p:extLst>
      <p:ext uri="{BB962C8B-B14F-4D97-AF65-F5344CB8AC3E}">
        <p14:creationId xmlns:p14="http://schemas.microsoft.com/office/powerpoint/2010/main" val="66560993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839</TotalTime>
  <Words>617</Words>
  <Application>Microsoft Office PowerPoint</Application>
  <PresentationFormat>Widescreen</PresentationFormat>
  <Paragraphs>72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Corbel</vt:lpstr>
      <vt:lpstr>Wingdings 2</vt:lpstr>
      <vt:lpstr>Frame</vt:lpstr>
      <vt:lpstr>PowerPoint Presentation</vt:lpstr>
      <vt:lpstr>Agenda</vt:lpstr>
      <vt:lpstr>Email Signatures</vt:lpstr>
      <vt:lpstr>Email Signatures</vt:lpstr>
      <vt:lpstr>Email Signature</vt:lpstr>
      <vt:lpstr>Email Signature</vt:lpstr>
      <vt:lpstr>Internet Dashboard: Summary</vt:lpstr>
      <vt:lpstr>Internet Dashboard Summary</vt:lpstr>
      <vt:lpstr>Ownerbase Filter/Sort</vt:lpstr>
      <vt:lpstr>Ownerbase Filter/Sort</vt:lpstr>
      <vt:lpstr>Credit App Options</vt:lpstr>
      <vt:lpstr>Credit Apps</vt:lpstr>
      <vt:lpstr>Credit App Standard</vt:lpstr>
      <vt:lpstr>Credit App Ford</vt:lpstr>
      <vt:lpstr> Credit App Nissan</vt:lpstr>
      <vt:lpstr>Credit App Ally</vt:lpstr>
      <vt:lpstr>Credit App Honda</vt:lpstr>
      <vt:lpstr>Credit Apps</vt:lpstr>
      <vt:lpstr>Running Credit Bureaus</vt:lpstr>
      <vt:lpstr>Running Bureaus</vt:lpstr>
      <vt:lpstr>Running Bureaus</vt:lpstr>
      <vt:lpstr>Running Bureaus</vt:lpstr>
      <vt:lpstr>Credit Bureau Views</vt:lpstr>
      <vt:lpstr>Choosing your Credit Bureau View</vt:lpstr>
      <vt:lpstr>EZ Read</vt:lpstr>
      <vt:lpstr>Standard</vt:lpstr>
      <vt:lpstr>South Western</vt:lpstr>
      <vt:lpstr>CredCo</vt:lpstr>
      <vt:lpstr>How to Read  a Bureau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Trista Eckman</dc:creator>
  <cp:lastModifiedBy>Trista Eckman</cp:lastModifiedBy>
  <cp:revision>21</cp:revision>
  <dcterms:created xsi:type="dcterms:W3CDTF">2020-02-24T19:10:06Z</dcterms:created>
  <dcterms:modified xsi:type="dcterms:W3CDTF">2021-02-24T19:44:22Z</dcterms:modified>
</cp:coreProperties>
</file>