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93" r:id="rId5"/>
    <p:sldId id="298" r:id="rId6"/>
    <p:sldId id="299" r:id="rId7"/>
    <p:sldId id="309" r:id="rId8"/>
    <p:sldId id="310" r:id="rId9"/>
    <p:sldId id="261" r:id="rId10"/>
    <p:sldId id="294" r:id="rId11"/>
    <p:sldId id="300" r:id="rId12"/>
    <p:sldId id="311" r:id="rId13"/>
    <p:sldId id="312" r:id="rId14"/>
    <p:sldId id="262" r:id="rId15"/>
    <p:sldId id="295" r:id="rId16"/>
    <p:sldId id="302" r:id="rId17"/>
    <p:sldId id="303" r:id="rId18"/>
    <p:sldId id="320" r:id="rId19"/>
    <p:sldId id="319" r:id="rId20"/>
    <p:sldId id="313" r:id="rId21"/>
    <p:sldId id="314" r:id="rId22"/>
    <p:sldId id="315" r:id="rId23"/>
    <p:sldId id="316" r:id="rId24"/>
    <p:sldId id="317" r:id="rId25"/>
    <p:sldId id="263" r:id="rId26"/>
    <p:sldId id="296" r:id="rId27"/>
    <p:sldId id="304" r:id="rId28"/>
    <p:sldId id="305" r:id="rId29"/>
    <p:sldId id="321" r:id="rId30"/>
    <p:sldId id="322" r:id="rId31"/>
    <p:sldId id="323" r:id="rId32"/>
    <p:sldId id="324" r:id="rId33"/>
    <p:sldId id="325" r:id="rId34"/>
    <p:sldId id="326" r:id="rId35"/>
    <p:sldId id="327" r:id="rId36"/>
    <p:sldId id="292" r:id="rId37"/>
    <p:sldId id="297" r:id="rId38"/>
    <p:sldId id="306" r:id="rId39"/>
    <p:sldId id="307" r:id="rId40"/>
    <p:sldId id="329" r:id="rId41"/>
    <p:sldId id="330" r:id="rId42"/>
    <p:sldId id="331" r:id="rId43"/>
    <p:sldId id="332" r:id="rId44"/>
    <p:sldId id="26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87A3A-702B-4D08-A6D1-D7BBFECD12D6}" v="341" dt="2021-01-09T20:29:06.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Becker" userId="2a2b6a79-e5b9-49cb-8f5a-051b2f908ec1" providerId="ADAL" clId="{65687A3A-702B-4D08-A6D1-D7BBFECD12D6}"/>
    <pc:docChg chg="undo custSel addSld delSld modSld">
      <pc:chgData name="Stefanie Becker" userId="2a2b6a79-e5b9-49cb-8f5a-051b2f908ec1" providerId="ADAL" clId="{65687A3A-702B-4D08-A6D1-D7BBFECD12D6}" dt="2021-01-09T21:16:22.637" v="13974" actId="20577"/>
      <pc:docMkLst>
        <pc:docMk/>
      </pc:docMkLst>
      <pc:sldChg chg="modSp mod">
        <pc:chgData name="Stefanie Becker" userId="2a2b6a79-e5b9-49cb-8f5a-051b2f908ec1" providerId="ADAL" clId="{65687A3A-702B-4D08-A6D1-D7BBFECD12D6}" dt="2020-12-30T15:23:03.911" v="19" actId="20577"/>
        <pc:sldMkLst>
          <pc:docMk/>
          <pc:sldMk cId="3614664607" sldId="257"/>
        </pc:sldMkLst>
        <pc:spChg chg="mod">
          <ac:chgData name="Stefanie Becker" userId="2a2b6a79-e5b9-49cb-8f5a-051b2f908ec1" providerId="ADAL" clId="{65687A3A-702B-4D08-A6D1-D7BBFECD12D6}" dt="2020-12-30T15:23:03.911" v="19" actId="20577"/>
          <ac:spMkLst>
            <pc:docMk/>
            <pc:sldMk cId="3614664607" sldId="257"/>
            <ac:spMk id="3" creationId="{49ACA0AA-CB3A-42C6-A1FB-16EF74BF9E3B}"/>
          </ac:spMkLst>
        </pc:spChg>
      </pc:sldChg>
      <pc:sldChg chg="modSp">
        <pc:chgData name="Stefanie Becker" userId="2a2b6a79-e5b9-49cb-8f5a-051b2f908ec1" providerId="ADAL" clId="{65687A3A-702B-4D08-A6D1-D7BBFECD12D6}" dt="2021-01-04T22:29:13.349" v="2441" actId="20577"/>
        <pc:sldMkLst>
          <pc:docMk/>
          <pc:sldMk cId="911239259" sldId="258"/>
        </pc:sldMkLst>
        <pc:graphicFrameChg chg="mod">
          <ac:chgData name="Stefanie Becker" userId="2a2b6a79-e5b9-49cb-8f5a-051b2f908ec1" providerId="ADAL" clId="{65687A3A-702B-4D08-A6D1-D7BBFECD12D6}" dt="2021-01-04T22:29:13.349" v="2441" actId="20577"/>
          <ac:graphicFrameMkLst>
            <pc:docMk/>
            <pc:sldMk cId="911239259" sldId="258"/>
            <ac:graphicFrameMk id="8" creationId="{7C5E9C0F-8203-4036-ABE0-DC2B027154FC}"/>
          </ac:graphicFrameMkLst>
        </pc:graphicFrameChg>
      </pc:sldChg>
      <pc:sldChg chg="modSp mod">
        <pc:chgData name="Stefanie Becker" userId="2a2b6a79-e5b9-49cb-8f5a-051b2f908ec1" providerId="ADAL" clId="{65687A3A-702B-4D08-A6D1-D7BBFECD12D6}" dt="2021-01-04T22:29:19.990" v="2442" actId="20577"/>
        <pc:sldMkLst>
          <pc:docMk/>
          <pc:sldMk cId="3794732194" sldId="259"/>
        </pc:sldMkLst>
        <pc:spChg chg="mod">
          <ac:chgData name="Stefanie Becker" userId="2a2b6a79-e5b9-49cb-8f5a-051b2f908ec1" providerId="ADAL" clId="{65687A3A-702B-4D08-A6D1-D7BBFECD12D6}" dt="2021-01-04T22:29:19.990" v="2442" actId="20577"/>
          <ac:spMkLst>
            <pc:docMk/>
            <pc:sldMk cId="3794732194" sldId="259"/>
            <ac:spMk id="2" creationId="{0457E3AC-2281-4EE4-8A8A-F17BE46F152A}"/>
          </ac:spMkLst>
        </pc:spChg>
        <pc:spChg chg="mod">
          <ac:chgData name="Stefanie Becker" userId="2a2b6a79-e5b9-49cb-8f5a-051b2f908ec1" providerId="ADAL" clId="{65687A3A-702B-4D08-A6D1-D7BBFECD12D6}" dt="2020-12-30T19:19:49.887" v="2440" actId="20577"/>
          <ac:spMkLst>
            <pc:docMk/>
            <pc:sldMk cId="3794732194" sldId="259"/>
            <ac:spMk id="3" creationId="{25D4F79B-DF6E-4805-A427-3594676BE3BE}"/>
          </ac:spMkLst>
        </pc:spChg>
      </pc:sldChg>
      <pc:sldChg chg="modSp mod">
        <pc:chgData name="Stefanie Becker" userId="2a2b6a79-e5b9-49cb-8f5a-051b2f908ec1" providerId="ADAL" clId="{65687A3A-702B-4D08-A6D1-D7BBFECD12D6}" dt="2020-12-30T16:54:38.221" v="1296" actId="20577"/>
        <pc:sldMkLst>
          <pc:docMk/>
          <pc:sldMk cId="2523272344" sldId="261"/>
        </pc:sldMkLst>
        <pc:spChg chg="mod">
          <ac:chgData name="Stefanie Becker" userId="2a2b6a79-e5b9-49cb-8f5a-051b2f908ec1" providerId="ADAL" clId="{65687A3A-702B-4D08-A6D1-D7BBFECD12D6}" dt="2020-12-30T15:31:38.619" v="370" actId="20577"/>
          <ac:spMkLst>
            <pc:docMk/>
            <pc:sldMk cId="2523272344" sldId="261"/>
            <ac:spMk id="2" creationId="{0457E3AC-2281-4EE4-8A8A-F17BE46F152A}"/>
          </ac:spMkLst>
        </pc:spChg>
        <pc:spChg chg="mod">
          <ac:chgData name="Stefanie Becker" userId="2a2b6a79-e5b9-49cb-8f5a-051b2f908ec1" providerId="ADAL" clId="{65687A3A-702B-4D08-A6D1-D7BBFECD12D6}" dt="2020-12-30T16:54:38.221" v="1296" actId="20577"/>
          <ac:spMkLst>
            <pc:docMk/>
            <pc:sldMk cId="2523272344" sldId="261"/>
            <ac:spMk id="3" creationId="{25D4F79B-DF6E-4805-A427-3594676BE3BE}"/>
          </ac:spMkLst>
        </pc:spChg>
      </pc:sldChg>
      <pc:sldChg chg="modSp mod">
        <pc:chgData name="Stefanie Becker" userId="2a2b6a79-e5b9-49cb-8f5a-051b2f908ec1" providerId="ADAL" clId="{65687A3A-702B-4D08-A6D1-D7BBFECD12D6}" dt="2020-12-30T16:58:15.318" v="1470" actId="20577"/>
        <pc:sldMkLst>
          <pc:docMk/>
          <pc:sldMk cId="396622476" sldId="262"/>
        </pc:sldMkLst>
        <pc:spChg chg="mod">
          <ac:chgData name="Stefanie Becker" userId="2a2b6a79-e5b9-49cb-8f5a-051b2f908ec1" providerId="ADAL" clId="{65687A3A-702B-4D08-A6D1-D7BBFECD12D6}" dt="2020-12-30T15:32:33.944" v="410" actId="20577"/>
          <ac:spMkLst>
            <pc:docMk/>
            <pc:sldMk cId="396622476" sldId="262"/>
            <ac:spMk id="2" creationId="{0457E3AC-2281-4EE4-8A8A-F17BE46F152A}"/>
          </ac:spMkLst>
        </pc:spChg>
        <pc:spChg chg="mod">
          <ac:chgData name="Stefanie Becker" userId="2a2b6a79-e5b9-49cb-8f5a-051b2f908ec1" providerId="ADAL" clId="{65687A3A-702B-4D08-A6D1-D7BBFECD12D6}" dt="2020-12-30T16:58:15.318" v="1470" actId="20577"/>
          <ac:spMkLst>
            <pc:docMk/>
            <pc:sldMk cId="396622476" sldId="262"/>
            <ac:spMk id="3" creationId="{25D4F79B-DF6E-4805-A427-3594676BE3BE}"/>
          </ac:spMkLst>
        </pc:spChg>
      </pc:sldChg>
      <pc:sldChg chg="modSp mod">
        <pc:chgData name="Stefanie Becker" userId="2a2b6a79-e5b9-49cb-8f5a-051b2f908ec1" providerId="ADAL" clId="{65687A3A-702B-4D08-A6D1-D7BBFECD12D6}" dt="2020-12-30T18:04:54.066" v="2197" actId="20577"/>
        <pc:sldMkLst>
          <pc:docMk/>
          <pc:sldMk cId="3338862077" sldId="263"/>
        </pc:sldMkLst>
        <pc:spChg chg="mod">
          <ac:chgData name="Stefanie Becker" userId="2a2b6a79-e5b9-49cb-8f5a-051b2f908ec1" providerId="ADAL" clId="{65687A3A-702B-4D08-A6D1-D7BBFECD12D6}" dt="2020-12-30T15:33:00.300" v="497" actId="20577"/>
          <ac:spMkLst>
            <pc:docMk/>
            <pc:sldMk cId="3338862077" sldId="263"/>
            <ac:spMk id="2" creationId="{0457E3AC-2281-4EE4-8A8A-F17BE46F152A}"/>
          </ac:spMkLst>
        </pc:spChg>
        <pc:spChg chg="mod">
          <ac:chgData name="Stefanie Becker" userId="2a2b6a79-e5b9-49cb-8f5a-051b2f908ec1" providerId="ADAL" clId="{65687A3A-702B-4D08-A6D1-D7BBFECD12D6}" dt="2020-12-30T18:04:54.066" v="2197" actId="20577"/>
          <ac:spMkLst>
            <pc:docMk/>
            <pc:sldMk cId="3338862077" sldId="263"/>
            <ac:spMk id="3" creationId="{25D4F79B-DF6E-4805-A427-3594676BE3BE}"/>
          </ac:spMkLst>
        </pc:spChg>
      </pc:sldChg>
      <pc:sldChg chg="del">
        <pc:chgData name="Stefanie Becker" userId="2a2b6a79-e5b9-49cb-8f5a-051b2f908ec1" providerId="ADAL" clId="{65687A3A-702B-4D08-A6D1-D7BBFECD12D6}" dt="2020-12-30T15:29:47.572" v="244" actId="47"/>
        <pc:sldMkLst>
          <pc:docMk/>
          <pc:sldMk cId="2832250235" sldId="265"/>
        </pc:sldMkLst>
      </pc:sldChg>
      <pc:sldChg chg="del">
        <pc:chgData name="Stefanie Becker" userId="2a2b6a79-e5b9-49cb-8f5a-051b2f908ec1" providerId="ADAL" clId="{65687A3A-702B-4D08-A6D1-D7BBFECD12D6}" dt="2020-12-30T15:27:27.659" v="241" actId="47"/>
        <pc:sldMkLst>
          <pc:docMk/>
          <pc:sldMk cId="869100846" sldId="266"/>
        </pc:sldMkLst>
      </pc:sldChg>
      <pc:sldChg chg="del">
        <pc:chgData name="Stefanie Becker" userId="2a2b6a79-e5b9-49cb-8f5a-051b2f908ec1" providerId="ADAL" clId="{65687A3A-702B-4D08-A6D1-D7BBFECD12D6}" dt="2020-12-30T15:27:29.443" v="242" actId="47"/>
        <pc:sldMkLst>
          <pc:docMk/>
          <pc:sldMk cId="3707959302" sldId="267"/>
        </pc:sldMkLst>
      </pc:sldChg>
      <pc:sldChg chg="del">
        <pc:chgData name="Stefanie Becker" userId="2a2b6a79-e5b9-49cb-8f5a-051b2f908ec1" providerId="ADAL" clId="{65687A3A-702B-4D08-A6D1-D7BBFECD12D6}" dt="2020-12-30T15:27:31.106" v="243" actId="47"/>
        <pc:sldMkLst>
          <pc:docMk/>
          <pc:sldMk cId="3167518768" sldId="291"/>
        </pc:sldMkLst>
      </pc:sldChg>
      <pc:sldChg chg="modSp mod">
        <pc:chgData name="Stefanie Becker" userId="2a2b6a79-e5b9-49cb-8f5a-051b2f908ec1" providerId="ADAL" clId="{65687A3A-702B-4D08-A6D1-D7BBFECD12D6}" dt="2021-01-09T20:47:33.484" v="13706" actId="20577"/>
        <pc:sldMkLst>
          <pc:docMk/>
          <pc:sldMk cId="1347915184" sldId="292"/>
        </pc:sldMkLst>
        <pc:spChg chg="mod">
          <ac:chgData name="Stefanie Becker" userId="2a2b6a79-e5b9-49cb-8f5a-051b2f908ec1" providerId="ADAL" clId="{65687A3A-702B-4D08-A6D1-D7BBFECD12D6}" dt="2020-12-30T15:33:21.730" v="535" actId="20577"/>
          <ac:spMkLst>
            <pc:docMk/>
            <pc:sldMk cId="1347915184" sldId="292"/>
            <ac:spMk id="2" creationId="{0457E3AC-2281-4EE4-8A8A-F17BE46F152A}"/>
          </ac:spMkLst>
        </pc:spChg>
        <pc:spChg chg="mod">
          <ac:chgData name="Stefanie Becker" userId="2a2b6a79-e5b9-49cb-8f5a-051b2f908ec1" providerId="ADAL" clId="{65687A3A-702B-4D08-A6D1-D7BBFECD12D6}" dt="2021-01-09T20:47:33.484" v="13706" actId="20577"/>
          <ac:spMkLst>
            <pc:docMk/>
            <pc:sldMk cId="1347915184" sldId="292"/>
            <ac:spMk id="3" creationId="{25D4F79B-DF6E-4805-A427-3594676BE3BE}"/>
          </ac:spMkLst>
        </pc:spChg>
      </pc:sldChg>
      <pc:sldChg chg="del">
        <pc:chgData name="Stefanie Becker" userId="2a2b6a79-e5b9-49cb-8f5a-051b2f908ec1" providerId="ADAL" clId="{65687A3A-702B-4D08-A6D1-D7BBFECD12D6}" dt="2020-12-30T15:29:49.015" v="245" actId="47"/>
        <pc:sldMkLst>
          <pc:docMk/>
          <pc:sldMk cId="607905925" sldId="293"/>
        </pc:sldMkLst>
      </pc:sldChg>
      <pc:sldChg chg="addSp delSp modSp new mod">
        <pc:chgData name="Stefanie Becker" userId="2a2b6a79-e5b9-49cb-8f5a-051b2f908ec1" providerId="ADAL" clId="{65687A3A-702B-4D08-A6D1-D7BBFECD12D6}" dt="2021-01-09T20:52:03.681" v="13738" actId="20577"/>
        <pc:sldMkLst>
          <pc:docMk/>
          <pc:sldMk cId="2870245749" sldId="293"/>
        </pc:sldMkLst>
        <pc:spChg chg="mod">
          <ac:chgData name="Stefanie Becker" userId="2a2b6a79-e5b9-49cb-8f5a-051b2f908ec1" providerId="ADAL" clId="{65687A3A-702B-4D08-A6D1-D7BBFECD12D6}" dt="2021-01-09T17:51:15.727" v="12840" actId="113"/>
          <ac:spMkLst>
            <pc:docMk/>
            <pc:sldMk cId="2870245749" sldId="293"/>
            <ac:spMk id="2" creationId="{5C1B0F72-A1C1-4593-A521-805939C4452F}"/>
          </ac:spMkLst>
        </pc:spChg>
        <pc:spChg chg="del">
          <ac:chgData name="Stefanie Becker" userId="2a2b6a79-e5b9-49cb-8f5a-051b2f908ec1" providerId="ADAL" clId="{65687A3A-702B-4D08-A6D1-D7BBFECD12D6}" dt="2021-01-06T15:57:43.196" v="2446"/>
          <ac:spMkLst>
            <pc:docMk/>
            <pc:sldMk cId="2870245749" sldId="293"/>
            <ac:spMk id="3" creationId="{DEF631DA-6FE6-469B-9F93-C9FFC2645ECE}"/>
          </ac:spMkLst>
        </pc:spChg>
        <pc:spChg chg="mod">
          <ac:chgData name="Stefanie Becker" userId="2a2b6a79-e5b9-49cb-8f5a-051b2f908ec1" providerId="ADAL" clId="{65687A3A-702B-4D08-A6D1-D7BBFECD12D6}" dt="2021-01-09T20:52:03.681" v="13738" actId="20577"/>
          <ac:spMkLst>
            <pc:docMk/>
            <pc:sldMk cId="2870245749" sldId="293"/>
            <ac:spMk id="4" creationId="{29C800E6-810F-44B7-AED9-025447B82365}"/>
          </ac:spMkLst>
        </pc:spChg>
        <pc:picChg chg="add mod">
          <ac:chgData name="Stefanie Becker" userId="2a2b6a79-e5b9-49cb-8f5a-051b2f908ec1" providerId="ADAL" clId="{65687A3A-702B-4D08-A6D1-D7BBFECD12D6}" dt="2021-01-09T17:56:50.451" v="12894" actId="14100"/>
          <ac:picMkLst>
            <pc:docMk/>
            <pc:sldMk cId="2870245749" sldId="293"/>
            <ac:picMk id="5" creationId="{AD592F77-6000-4059-9044-3E84200C7E37}"/>
          </ac:picMkLst>
        </pc:picChg>
      </pc:sldChg>
      <pc:sldChg chg="addSp delSp modSp new mod">
        <pc:chgData name="Stefanie Becker" userId="2a2b6a79-e5b9-49cb-8f5a-051b2f908ec1" providerId="ADAL" clId="{65687A3A-702B-4D08-A6D1-D7BBFECD12D6}" dt="2021-01-09T20:17:23.370" v="13633" actId="1076"/>
        <pc:sldMkLst>
          <pc:docMk/>
          <pc:sldMk cId="316422384" sldId="294"/>
        </pc:sldMkLst>
        <pc:spChg chg="mod">
          <ac:chgData name="Stefanie Becker" userId="2a2b6a79-e5b9-49cb-8f5a-051b2f908ec1" providerId="ADAL" clId="{65687A3A-702B-4D08-A6D1-D7BBFECD12D6}" dt="2021-01-09T17:51:58.575" v="12847" actId="108"/>
          <ac:spMkLst>
            <pc:docMk/>
            <pc:sldMk cId="316422384" sldId="294"/>
            <ac:spMk id="2" creationId="{7166B6E2-DF22-463B-B9CF-EEB9CEAEC96A}"/>
          </ac:spMkLst>
        </pc:spChg>
        <pc:spChg chg="del">
          <ac:chgData name="Stefanie Becker" userId="2a2b6a79-e5b9-49cb-8f5a-051b2f908ec1" providerId="ADAL" clId="{65687A3A-702B-4D08-A6D1-D7BBFECD12D6}" dt="2021-01-06T19:11:39.333" v="2459"/>
          <ac:spMkLst>
            <pc:docMk/>
            <pc:sldMk cId="316422384" sldId="294"/>
            <ac:spMk id="3" creationId="{081BDFE9-568D-4C89-821B-9B079B4F9910}"/>
          </ac:spMkLst>
        </pc:spChg>
        <pc:spChg chg="mod">
          <ac:chgData name="Stefanie Becker" userId="2a2b6a79-e5b9-49cb-8f5a-051b2f908ec1" providerId="ADAL" clId="{65687A3A-702B-4D08-A6D1-D7BBFECD12D6}" dt="2021-01-09T20:09:51.539" v="13626" actId="20577"/>
          <ac:spMkLst>
            <pc:docMk/>
            <pc:sldMk cId="316422384" sldId="294"/>
            <ac:spMk id="4" creationId="{D56811B9-D537-40CD-B887-910BB47B83E4}"/>
          </ac:spMkLst>
        </pc:spChg>
        <pc:spChg chg="add del mod">
          <ac:chgData name="Stefanie Becker" userId="2a2b6a79-e5b9-49cb-8f5a-051b2f908ec1" providerId="ADAL" clId="{65687A3A-702B-4D08-A6D1-D7BBFECD12D6}" dt="2021-01-09T20:16:51.698" v="13628"/>
          <ac:spMkLst>
            <pc:docMk/>
            <pc:sldMk cId="316422384" sldId="294"/>
            <ac:spMk id="6" creationId="{828DAD7E-2633-45D1-9589-3A992BE311C2}"/>
          </ac:spMkLst>
        </pc:spChg>
        <pc:picChg chg="add del mod">
          <ac:chgData name="Stefanie Becker" userId="2a2b6a79-e5b9-49cb-8f5a-051b2f908ec1" providerId="ADAL" clId="{65687A3A-702B-4D08-A6D1-D7BBFECD12D6}" dt="2021-01-09T20:16:41.436" v="13627" actId="478"/>
          <ac:picMkLst>
            <pc:docMk/>
            <pc:sldMk cId="316422384" sldId="294"/>
            <ac:picMk id="5" creationId="{A90B09C0-8553-441C-B4E3-C53EADD4416D}"/>
          </ac:picMkLst>
        </pc:picChg>
        <pc:picChg chg="add mod">
          <ac:chgData name="Stefanie Becker" userId="2a2b6a79-e5b9-49cb-8f5a-051b2f908ec1" providerId="ADAL" clId="{65687A3A-702B-4D08-A6D1-D7BBFECD12D6}" dt="2021-01-09T20:17:23.370" v="13633" actId="1076"/>
          <ac:picMkLst>
            <pc:docMk/>
            <pc:sldMk cId="316422384" sldId="294"/>
            <ac:picMk id="7" creationId="{7321C026-A7C1-43B0-96D2-EB8DF789FB81}"/>
          </ac:picMkLst>
        </pc:picChg>
      </pc:sldChg>
      <pc:sldChg chg="del">
        <pc:chgData name="Stefanie Becker" userId="2a2b6a79-e5b9-49cb-8f5a-051b2f908ec1" providerId="ADAL" clId="{65687A3A-702B-4D08-A6D1-D7BBFECD12D6}" dt="2020-12-30T15:29:50.071" v="246" actId="47"/>
        <pc:sldMkLst>
          <pc:docMk/>
          <pc:sldMk cId="4134184335" sldId="294"/>
        </pc:sldMkLst>
      </pc:sldChg>
      <pc:sldChg chg="addSp delSp modSp new mod">
        <pc:chgData name="Stefanie Becker" userId="2a2b6a79-e5b9-49cb-8f5a-051b2f908ec1" providerId="ADAL" clId="{65687A3A-702B-4D08-A6D1-D7BBFECD12D6}" dt="2021-01-09T21:04:30.197" v="13893" actId="14100"/>
        <pc:sldMkLst>
          <pc:docMk/>
          <pc:sldMk cId="3292605750" sldId="295"/>
        </pc:sldMkLst>
        <pc:spChg chg="mod">
          <ac:chgData name="Stefanie Becker" userId="2a2b6a79-e5b9-49cb-8f5a-051b2f908ec1" providerId="ADAL" clId="{65687A3A-702B-4D08-A6D1-D7BBFECD12D6}" dt="2021-01-09T21:04:27.894" v="13892" actId="14100"/>
          <ac:spMkLst>
            <pc:docMk/>
            <pc:sldMk cId="3292605750" sldId="295"/>
            <ac:spMk id="2" creationId="{2AB1F53A-9E14-4953-9B7E-64D447B490AC}"/>
          </ac:spMkLst>
        </pc:spChg>
        <pc:spChg chg="del">
          <ac:chgData name="Stefanie Becker" userId="2a2b6a79-e5b9-49cb-8f5a-051b2f908ec1" providerId="ADAL" clId="{65687A3A-702B-4D08-A6D1-D7BBFECD12D6}" dt="2021-01-07T21:54:36.913" v="5347"/>
          <ac:spMkLst>
            <pc:docMk/>
            <pc:sldMk cId="3292605750" sldId="295"/>
            <ac:spMk id="3" creationId="{D098526E-6643-4DC9-8F44-7A768F251AE5}"/>
          </ac:spMkLst>
        </pc:spChg>
        <pc:spChg chg="mod">
          <ac:chgData name="Stefanie Becker" userId="2a2b6a79-e5b9-49cb-8f5a-051b2f908ec1" providerId="ADAL" clId="{65687A3A-702B-4D08-A6D1-D7BBFECD12D6}" dt="2021-01-09T21:04:30.197" v="13893" actId="14100"/>
          <ac:spMkLst>
            <pc:docMk/>
            <pc:sldMk cId="3292605750" sldId="295"/>
            <ac:spMk id="4" creationId="{1215DD68-49F4-4414-AB5E-DDCBC5C1FF15}"/>
          </ac:spMkLst>
        </pc:spChg>
        <pc:picChg chg="add mod">
          <ac:chgData name="Stefanie Becker" userId="2a2b6a79-e5b9-49cb-8f5a-051b2f908ec1" providerId="ADAL" clId="{65687A3A-702B-4D08-A6D1-D7BBFECD12D6}" dt="2021-01-07T21:56:50.456" v="5463" actId="1076"/>
          <ac:picMkLst>
            <pc:docMk/>
            <pc:sldMk cId="3292605750" sldId="295"/>
            <ac:picMk id="5" creationId="{4517EF80-704E-4C22-B6CA-8A2189DA1F2D}"/>
          </ac:picMkLst>
        </pc:picChg>
        <pc:picChg chg="add mod">
          <ac:chgData name="Stefanie Becker" userId="2a2b6a79-e5b9-49cb-8f5a-051b2f908ec1" providerId="ADAL" clId="{65687A3A-702B-4D08-A6D1-D7BBFECD12D6}" dt="2021-01-09T18:00:44.880" v="13045" actId="14100"/>
          <ac:picMkLst>
            <pc:docMk/>
            <pc:sldMk cId="3292605750" sldId="295"/>
            <ac:picMk id="6" creationId="{618BA1F2-740D-417A-BF82-B96011CE1597}"/>
          </ac:picMkLst>
        </pc:picChg>
      </pc:sldChg>
      <pc:sldChg chg="del">
        <pc:chgData name="Stefanie Becker" userId="2a2b6a79-e5b9-49cb-8f5a-051b2f908ec1" providerId="ADAL" clId="{65687A3A-702B-4D08-A6D1-D7BBFECD12D6}" dt="2020-12-30T15:30:00.987" v="254" actId="47"/>
        <pc:sldMkLst>
          <pc:docMk/>
          <pc:sldMk cId="4149829002" sldId="295"/>
        </pc:sldMkLst>
      </pc:sldChg>
      <pc:sldChg chg="addSp delSp modSp new mod">
        <pc:chgData name="Stefanie Becker" userId="2a2b6a79-e5b9-49cb-8f5a-051b2f908ec1" providerId="ADAL" clId="{65687A3A-702B-4D08-A6D1-D7BBFECD12D6}" dt="2021-01-09T19:22:09.147" v="13488" actId="20577"/>
        <pc:sldMkLst>
          <pc:docMk/>
          <pc:sldMk cId="1679896357" sldId="296"/>
        </pc:sldMkLst>
        <pc:spChg chg="mod">
          <ac:chgData name="Stefanie Becker" userId="2a2b6a79-e5b9-49cb-8f5a-051b2f908ec1" providerId="ADAL" clId="{65687A3A-702B-4D08-A6D1-D7BBFECD12D6}" dt="2021-01-09T19:21:28.093" v="13472" actId="14100"/>
          <ac:spMkLst>
            <pc:docMk/>
            <pc:sldMk cId="1679896357" sldId="296"/>
            <ac:spMk id="2" creationId="{31ECBF21-F54C-472A-8F26-E25B5E372D1D}"/>
          </ac:spMkLst>
        </pc:spChg>
        <pc:spChg chg="del">
          <ac:chgData name="Stefanie Becker" userId="2a2b6a79-e5b9-49cb-8f5a-051b2f908ec1" providerId="ADAL" clId="{65687A3A-702B-4D08-A6D1-D7BBFECD12D6}" dt="2021-01-09T02:27:44.633" v="9144"/>
          <ac:spMkLst>
            <pc:docMk/>
            <pc:sldMk cId="1679896357" sldId="296"/>
            <ac:spMk id="3" creationId="{67CC4832-2B43-4427-ABDC-622F1785EF3D}"/>
          </ac:spMkLst>
        </pc:spChg>
        <pc:spChg chg="mod">
          <ac:chgData name="Stefanie Becker" userId="2a2b6a79-e5b9-49cb-8f5a-051b2f908ec1" providerId="ADAL" clId="{65687A3A-702B-4D08-A6D1-D7BBFECD12D6}" dt="2021-01-09T19:22:09.147" v="13488" actId="20577"/>
          <ac:spMkLst>
            <pc:docMk/>
            <pc:sldMk cId="1679896357" sldId="296"/>
            <ac:spMk id="4" creationId="{11655456-5D23-4807-B431-192342649BA8}"/>
          </ac:spMkLst>
        </pc:spChg>
        <pc:spChg chg="add del mod">
          <ac:chgData name="Stefanie Becker" userId="2a2b6a79-e5b9-49cb-8f5a-051b2f908ec1" providerId="ADAL" clId="{65687A3A-702B-4D08-A6D1-D7BBFECD12D6}" dt="2021-01-09T02:30:44.172" v="9147"/>
          <ac:spMkLst>
            <pc:docMk/>
            <pc:sldMk cId="1679896357" sldId="296"/>
            <ac:spMk id="7" creationId="{FC09E2BA-B0AE-4D26-84F6-E4E6DB468EC7}"/>
          </ac:spMkLst>
        </pc:spChg>
        <pc:picChg chg="add del mod">
          <ac:chgData name="Stefanie Becker" userId="2a2b6a79-e5b9-49cb-8f5a-051b2f908ec1" providerId="ADAL" clId="{65687A3A-702B-4D08-A6D1-D7BBFECD12D6}" dt="2021-01-09T02:28:00.689" v="9146" actId="478"/>
          <ac:picMkLst>
            <pc:docMk/>
            <pc:sldMk cId="1679896357" sldId="296"/>
            <ac:picMk id="5" creationId="{E0F9BFB8-7CF3-4C35-AED5-E8865EA3771F}"/>
          </ac:picMkLst>
        </pc:picChg>
        <pc:picChg chg="add mod">
          <ac:chgData name="Stefanie Becker" userId="2a2b6a79-e5b9-49cb-8f5a-051b2f908ec1" providerId="ADAL" clId="{65687A3A-702B-4D08-A6D1-D7BBFECD12D6}" dt="2021-01-09T18:05:32.226" v="13161" actId="1076"/>
          <ac:picMkLst>
            <pc:docMk/>
            <pc:sldMk cId="1679896357" sldId="296"/>
            <ac:picMk id="8" creationId="{310CDDA6-511B-4EA8-8CE0-6EBD34A5D7E7}"/>
          </ac:picMkLst>
        </pc:picChg>
        <pc:picChg chg="add mod">
          <ac:chgData name="Stefanie Becker" userId="2a2b6a79-e5b9-49cb-8f5a-051b2f908ec1" providerId="ADAL" clId="{65687A3A-702B-4D08-A6D1-D7BBFECD12D6}" dt="2021-01-09T18:06:00.220" v="13165" actId="1076"/>
          <ac:picMkLst>
            <pc:docMk/>
            <pc:sldMk cId="1679896357" sldId="296"/>
            <ac:picMk id="9" creationId="{0662132B-D197-4982-A4CE-FF769AE7CE0F}"/>
          </ac:picMkLst>
        </pc:picChg>
      </pc:sldChg>
      <pc:sldChg chg="addSp delSp modSp new mod">
        <pc:chgData name="Stefanie Becker" userId="2a2b6a79-e5b9-49cb-8f5a-051b2f908ec1" providerId="ADAL" clId="{65687A3A-702B-4D08-A6D1-D7BBFECD12D6}" dt="2021-01-09T19:36:39.225" v="13551" actId="108"/>
        <pc:sldMkLst>
          <pc:docMk/>
          <pc:sldMk cId="2736801757" sldId="297"/>
        </pc:sldMkLst>
        <pc:spChg chg="mod">
          <ac:chgData name="Stefanie Becker" userId="2a2b6a79-e5b9-49cb-8f5a-051b2f908ec1" providerId="ADAL" clId="{65687A3A-702B-4D08-A6D1-D7BBFECD12D6}" dt="2021-01-09T17:54:29.065" v="12871" actId="108"/>
          <ac:spMkLst>
            <pc:docMk/>
            <pc:sldMk cId="2736801757" sldId="297"/>
            <ac:spMk id="2" creationId="{96DC0014-0731-4DDC-AA90-0ECF35B5AFC5}"/>
          </ac:spMkLst>
        </pc:spChg>
        <pc:spChg chg="del">
          <ac:chgData name="Stefanie Becker" userId="2a2b6a79-e5b9-49cb-8f5a-051b2f908ec1" providerId="ADAL" clId="{65687A3A-702B-4D08-A6D1-D7BBFECD12D6}" dt="2021-01-09T03:49:43.739" v="9187"/>
          <ac:spMkLst>
            <pc:docMk/>
            <pc:sldMk cId="2736801757" sldId="297"/>
            <ac:spMk id="3" creationId="{8DB77B15-A8FF-472D-9327-D8432BB4AB2F}"/>
          </ac:spMkLst>
        </pc:spChg>
        <pc:spChg chg="mod">
          <ac:chgData name="Stefanie Becker" userId="2a2b6a79-e5b9-49cb-8f5a-051b2f908ec1" providerId="ADAL" clId="{65687A3A-702B-4D08-A6D1-D7BBFECD12D6}" dt="2021-01-09T19:36:39.225" v="13551" actId="108"/>
          <ac:spMkLst>
            <pc:docMk/>
            <pc:sldMk cId="2736801757" sldId="297"/>
            <ac:spMk id="4" creationId="{7707ABE4-6DFC-476E-88F0-DCCC828A0361}"/>
          </ac:spMkLst>
        </pc:spChg>
        <pc:spChg chg="add del mod">
          <ac:chgData name="Stefanie Becker" userId="2a2b6a79-e5b9-49cb-8f5a-051b2f908ec1" providerId="ADAL" clId="{65687A3A-702B-4D08-A6D1-D7BBFECD12D6}" dt="2021-01-09T03:53:27.086" v="9190"/>
          <ac:spMkLst>
            <pc:docMk/>
            <pc:sldMk cId="2736801757" sldId="297"/>
            <ac:spMk id="7" creationId="{763ABE4F-EE1A-4F76-9A79-C322E9CE72E3}"/>
          </ac:spMkLst>
        </pc:spChg>
        <pc:picChg chg="add del mod">
          <ac:chgData name="Stefanie Becker" userId="2a2b6a79-e5b9-49cb-8f5a-051b2f908ec1" providerId="ADAL" clId="{65687A3A-702B-4D08-A6D1-D7BBFECD12D6}" dt="2021-01-09T03:49:54.610" v="9189" actId="478"/>
          <ac:picMkLst>
            <pc:docMk/>
            <pc:sldMk cId="2736801757" sldId="297"/>
            <ac:picMk id="5" creationId="{C7561F75-6BD0-485C-81AA-EDE2141A9FF6}"/>
          </ac:picMkLst>
        </pc:picChg>
        <pc:picChg chg="add mod">
          <ac:chgData name="Stefanie Becker" userId="2a2b6a79-e5b9-49cb-8f5a-051b2f908ec1" providerId="ADAL" clId="{65687A3A-702B-4D08-A6D1-D7BBFECD12D6}" dt="2021-01-09T18:11:28.834" v="13210" actId="1076"/>
          <ac:picMkLst>
            <pc:docMk/>
            <pc:sldMk cId="2736801757" sldId="297"/>
            <ac:picMk id="8" creationId="{7BA2C3F0-E7DE-49CC-8062-E6A1804C641F}"/>
          </ac:picMkLst>
        </pc:picChg>
        <pc:picChg chg="add mod">
          <ac:chgData name="Stefanie Becker" userId="2a2b6a79-e5b9-49cb-8f5a-051b2f908ec1" providerId="ADAL" clId="{65687A3A-702B-4D08-A6D1-D7BBFECD12D6}" dt="2021-01-09T18:11:34.920" v="13211" actId="1076"/>
          <ac:picMkLst>
            <pc:docMk/>
            <pc:sldMk cId="2736801757" sldId="297"/>
            <ac:picMk id="9" creationId="{897DF6DB-974C-498A-B15C-F02EB97D820A}"/>
          </ac:picMkLst>
        </pc:picChg>
      </pc:sldChg>
      <pc:sldChg chg="addSp delSp modSp add mod">
        <pc:chgData name="Stefanie Becker" userId="2a2b6a79-e5b9-49cb-8f5a-051b2f908ec1" providerId="ADAL" clId="{65687A3A-702B-4D08-A6D1-D7BBFECD12D6}" dt="2021-01-09T19:02:29.266" v="13338" actId="20577"/>
        <pc:sldMkLst>
          <pc:docMk/>
          <pc:sldMk cId="2420492331" sldId="298"/>
        </pc:sldMkLst>
        <pc:spChg chg="mod">
          <ac:chgData name="Stefanie Becker" userId="2a2b6a79-e5b9-49cb-8f5a-051b2f908ec1" providerId="ADAL" clId="{65687A3A-702B-4D08-A6D1-D7BBFECD12D6}" dt="2021-01-09T17:51:32.305" v="12841" actId="108"/>
          <ac:spMkLst>
            <pc:docMk/>
            <pc:sldMk cId="2420492331" sldId="298"/>
            <ac:spMk id="2" creationId="{5C1B0F72-A1C1-4593-A521-805939C4452F}"/>
          </ac:spMkLst>
        </pc:spChg>
        <pc:spChg chg="del">
          <ac:chgData name="Stefanie Becker" userId="2a2b6a79-e5b9-49cb-8f5a-051b2f908ec1" providerId="ADAL" clId="{65687A3A-702B-4D08-A6D1-D7BBFECD12D6}" dt="2021-01-06T15:59:56.039" v="2447"/>
          <ac:spMkLst>
            <pc:docMk/>
            <pc:sldMk cId="2420492331" sldId="298"/>
            <ac:spMk id="3" creationId="{DEF631DA-6FE6-469B-9F93-C9FFC2645ECE}"/>
          </ac:spMkLst>
        </pc:spChg>
        <pc:spChg chg="mod">
          <ac:chgData name="Stefanie Becker" userId="2a2b6a79-e5b9-49cb-8f5a-051b2f908ec1" providerId="ADAL" clId="{65687A3A-702B-4D08-A6D1-D7BBFECD12D6}" dt="2021-01-09T19:02:29.266" v="13338" actId="20577"/>
          <ac:spMkLst>
            <pc:docMk/>
            <pc:sldMk cId="2420492331" sldId="298"/>
            <ac:spMk id="4" creationId="{29C800E6-810F-44B7-AED9-025447B82365}"/>
          </ac:spMkLst>
        </pc:spChg>
        <pc:spChg chg="add del mod">
          <ac:chgData name="Stefanie Becker" userId="2a2b6a79-e5b9-49cb-8f5a-051b2f908ec1" providerId="ADAL" clId="{65687A3A-702B-4D08-A6D1-D7BBFECD12D6}" dt="2021-01-06T18:16:32.162" v="2450"/>
          <ac:spMkLst>
            <pc:docMk/>
            <pc:sldMk cId="2420492331" sldId="298"/>
            <ac:spMk id="7" creationId="{620EC533-8DC2-4217-BDEA-57B25D375754}"/>
          </ac:spMkLst>
        </pc:spChg>
        <pc:picChg chg="add del mod">
          <ac:chgData name="Stefanie Becker" userId="2a2b6a79-e5b9-49cb-8f5a-051b2f908ec1" providerId="ADAL" clId="{65687A3A-702B-4D08-A6D1-D7BBFECD12D6}" dt="2021-01-06T16:01:37.008" v="2449" actId="478"/>
          <ac:picMkLst>
            <pc:docMk/>
            <pc:sldMk cId="2420492331" sldId="298"/>
            <ac:picMk id="5" creationId="{B665DDAC-341F-4356-BD1A-F27851E9BEE1}"/>
          </ac:picMkLst>
        </pc:picChg>
        <pc:picChg chg="add mod">
          <ac:chgData name="Stefanie Becker" userId="2a2b6a79-e5b9-49cb-8f5a-051b2f908ec1" providerId="ADAL" clId="{65687A3A-702B-4D08-A6D1-D7BBFECD12D6}" dt="2021-01-09T17:57:35.505" v="12914" actId="14100"/>
          <ac:picMkLst>
            <pc:docMk/>
            <pc:sldMk cId="2420492331" sldId="298"/>
            <ac:picMk id="8" creationId="{78576404-B506-4741-9A39-81219D55CCF0}"/>
          </ac:picMkLst>
        </pc:picChg>
      </pc:sldChg>
      <pc:sldChg chg="del">
        <pc:chgData name="Stefanie Becker" userId="2a2b6a79-e5b9-49cb-8f5a-051b2f908ec1" providerId="ADAL" clId="{65687A3A-702B-4D08-A6D1-D7BBFECD12D6}" dt="2020-12-30T15:30:00.172" v="253" actId="47"/>
        <pc:sldMkLst>
          <pc:docMk/>
          <pc:sldMk cId="4056649677" sldId="298"/>
        </pc:sldMkLst>
      </pc:sldChg>
      <pc:sldChg chg="addSp delSp modSp add mod">
        <pc:chgData name="Stefanie Becker" userId="2a2b6a79-e5b9-49cb-8f5a-051b2f908ec1" providerId="ADAL" clId="{65687A3A-702B-4D08-A6D1-D7BBFECD12D6}" dt="2021-01-09T19:04:04.168" v="13348" actId="14100"/>
        <pc:sldMkLst>
          <pc:docMk/>
          <pc:sldMk cId="3894909075" sldId="299"/>
        </pc:sldMkLst>
        <pc:spChg chg="mod">
          <ac:chgData name="Stefanie Becker" userId="2a2b6a79-e5b9-49cb-8f5a-051b2f908ec1" providerId="ADAL" clId="{65687A3A-702B-4D08-A6D1-D7BBFECD12D6}" dt="2021-01-09T19:03:56.706" v="13346" actId="14100"/>
          <ac:spMkLst>
            <pc:docMk/>
            <pc:sldMk cId="3894909075" sldId="299"/>
            <ac:spMk id="2" creationId="{5C1B0F72-A1C1-4593-A521-805939C4452F}"/>
          </ac:spMkLst>
        </pc:spChg>
        <pc:spChg chg="del">
          <ac:chgData name="Stefanie Becker" userId="2a2b6a79-e5b9-49cb-8f5a-051b2f908ec1" providerId="ADAL" clId="{65687A3A-702B-4D08-A6D1-D7BBFECD12D6}" dt="2021-01-06T18:57:45.669" v="2456"/>
          <ac:spMkLst>
            <pc:docMk/>
            <pc:sldMk cId="3894909075" sldId="299"/>
            <ac:spMk id="3" creationId="{DEF631DA-6FE6-469B-9F93-C9FFC2645ECE}"/>
          </ac:spMkLst>
        </pc:spChg>
        <pc:spChg chg="mod">
          <ac:chgData name="Stefanie Becker" userId="2a2b6a79-e5b9-49cb-8f5a-051b2f908ec1" providerId="ADAL" clId="{65687A3A-702B-4D08-A6D1-D7BBFECD12D6}" dt="2021-01-09T19:04:04.168" v="13348" actId="14100"/>
          <ac:spMkLst>
            <pc:docMk/>
            <pc:sldMk cId="3894909075" sldId="299"/>
            <ac:spMk id="4" creationId="{29C800E6-810F-44B7-AED9-025447B82365}"/>
          </ac:spMkLst>
        </pc:spChg>
        <pc:picChg chg="add mod">
          <ac:chgData name="Stefanie Becker" userId="2a2b6a79-e5b9-49cb-8f5a-051b2f908ec1" providerId="ADAL" clId="{65687A3A-702B-4D08-A6D1-D7BBFECD12D6}" dt="2021-01-09T17:57:57.913" v="12930" actId="1076"/>
          <ac:picMkLst>
            <pc:docMk/>
            <pc:sldMk cId="3894909075" sldId="299"/>
            <ac:picMk id="5" creationId="{FF435B90-C39C-471A-A593-58ED3CBA36A0}"/>
          </ac:picMkLst>
        </pc:picChg>
      </pc:sldChg>
      <pc:sldChg chg="del">
        <pc:chgData name="Stefanie Becker" userId="2a2b6a79-e5b9-49cb-8f5a-051b2f908ec1" providerId="ADAL" clId="{65687A3A-702B-4D08-A6D1-D7BBFECD12D6}" dt="2020-12-30T15:29:59.360" v="252" actId="47"/>
        <pc:sldMkLst>
          <pc:docMk/>
          <pc:sldMk cId="523699559" sldId="300"/>
        </pc:sldMkLst>
      </pc:sldChg>
      <pc:sldChg chg="addSp delSp modSp add mod">
        <pc:chgData name="Stefanie Becker" userId="2a2b6a79-e5b9-49cb-8f5a-051b2f908ec1" providerId="ADAL" clId="{65687A3A-702B-4D08-A6D1-D7BBFECD12D6}" dt="2021-01-09T20:25:16.238" v="13638" actId="20577"/>
        <pc:sldMkLst>
          <pc:docMk/>
          <pc:sldMk cId="1498676443" sldId="300"/>
        </pc:sldMkLst>
        <pc:spChg chg="mod">
          <ac:chgData name="Stefanie Becker" userId="2a2b6a79-e5b9-49cb-8f5a-051b2f908ec1" providerId="ADAL" clId="{65687A3A-702B-4D08-A6D1-D7BBFECD12D6}" dt="2021-01-09T19:08:42.645" v="13380" actId="14100"/>
          <ac:spMkLst>
            <pc:docMk/>
            <pc:sldMk cId="1498676443" sldId="300"/>
            <ac:spMk id="2" creationId="{7166B6E2-DF22-463B-B9CF-EEB9CEAEC96A}"/>
          </ac:spMkLst>
        </pc:spChg>
        <pc:spChg chg="del">
          <ac:chgData name="Stefanie Becker" userId="2a2b6a79-e5b9-49cb-8f5a-051b2f908ec1" providerId="ADAL" clId="{65687A3A-702B-4D08-A6D1-D7BBFECD12D6}" dt="2021-01-06T22:11:33.511" v="3998"/>
          <ac:spMkLst>
            <pc:docMk/>
            <pc:sldMk cId="1498676443" sldId="300"/>
            <ac:spMk id="3" creationId="{081BDFE9-568D-4C89-821B-9B079B4F9910}"/>
          </ac:spMkLst>
        </pc:spChg>
        <pc:spChg chg="mod">
          <ac:chgData name="Stefanie Becker" userId="2a2b6a79-e5b9-49cb-8f5a-051b2f908ec1" providerId="ADAL" clId="{65687A3A-702B-4D08-A6D1-D7BBFECD12D6}" dt="2021-01-09T20:25:16.238" v="13638" actId="20577"/>
          <ac:spMkLst>
            <pc:docMk/>
            <pc:sldMk cId="1498676443" sldId="300"/>
            <ac:spMk id="4" creationId="{D56811B9-D537-40CD-B887-910BB47B83E4}"/>
          </ac:spMkLst>
        </pc:spChg>
        <pc:picChg chg="add mod">
          <ac:chgData name="Stefanie Becker" userId="2a2b6a79-e5b9-49cb-8f5a-051b2f908ec1" providerId="ADAL" clId="{65687A3A-702B-4D08-A6D1-D7BBFECD12D6}" dt="2021-01-09T17:59:37.628" v="13008" actId="14100"/>
          <ac:picMkLst>
            <pc:docMk/>
            <pc:sldMk cId="1498676443" sldId="300"/>
            <ac:picMk id="5" creationId="{C71D343A-E83D-425C-B007-1883BC745AEF}"/>
          </ac:picMkLst>
        </pc:picChg>
      </pc:sldChg>
      <pc:sldChg chg="del">
        <pc:chgData name="Stefanie Becker" userId="2a2b6a79-e5b9-49cb-8f5a-051b2f908ec1" providerId="ADAL" clId="{65687A3A-702B-4D08-A6D1-D7BBFECD12D6}" dt="2020-12-30T15:30:01.780" v="255" actId="47"/>
        <pc:sldMkLst>
          <pc:docMk/>
          <pc:sldMk cId="1574237959" sldId="301"/>
        </pc:sldMkLst>
      </pc:sldChg>
      <pc:sldChg chg="add del">
        <pc:chgData name="Stefanie Becker" userId="2a2b6a79-e5b9-49cb-8f5a-051b2f908ec1" providerId="ADAL" clId="{65687A3A-702B-4D08-A6D1-D7BBFECD12D6}" dt="2021-01-06T22:19:47.584" v="4491" actId="47"/>
        <pc:sldMkLst>
          <pc:docMk/>
          <pc:sldMk cId="2752849731" sldId="301"/>
        </pc:sldMkLst>
      </pc:sldChg>
      <pc:sldChg chg="del">
        <pc:chgData name="Stefanie Becker" userId="2a2b6a79-e5b9-49cb-8f5a-051b2f908ec1" providerId="ADAL" clId="{65687A3A-702B-4D08-A6D1-D7BBFECD12D6}" dt="2020-12-30T15:29:55.763" v="250" actId="47"/>
        <pc:sldMkLst>
          <pc:docMk/>
          <pc:sldMk cId="2755150182" sldId="302"/>
        </pc:sldMkLst>
      </pc:sldChg>
      <pc:sldChg chg="addSp delSp modSp add mod">
        <pc:chgData name="Stefanie Becker" userId="2a2b6a79-e5b9-49cb-8f5a-051b2f908ec1" providerId="ADAL" clId="{65687A3A-702B-4D08-A6D1-D7BBFECD12D6}" dt="2021-01-09T19:12:35.460" v="13408" actId="20577"/>
        <pc:sldMkLst>
          <pc:docMk/>
          <pc:sldMk cId="3132955428" sldId="302"/>
        </pc:sldMkLst>
        <pc:spChg chg="mod">
          <ac:chgData name="Stefanie Becker" userId="2a2b6a79-e5b9-49cb-8f5a-051b2f908ec1" providerId="ADAL" clId="{65687A3A-702B-4D08-A6D1-D7BBFECD12D6}" dt="2021-01-09T17:52:31.475" v="12852" actId="108"/>
          <ac:spMkLst>
            <pc:docMk/>
            <pc:sldMk cId="3132955428" sldId="302"/>
            <ac:spMk id="2" creationId="{2AB1F53A-9E14-4953-9B7E-64D447B490AC}"/>
          </ac:spMkLst>
        </pc:spChg>
        <pc:spChg chg="del">
          <ac:chgData name="Stefanie Becker" userId="2a2b6a79-e5b9-49cb-8f5a-051b2f908ec1" providerId="ADAL" clId="{65687A3A-702B-4D08-A6D1-D7BBFECD12D6}" dt="2021-01-07T22:16:14.999" v="5696"/>
          <ac:spMkLst>
            <pc:docMk/>
            <pc:sldMk cId="3132955428" sldId="302"/>
            <ac:spMk id="3" creationId="{D098526E-6643-4DC9-8F44-7A768F251AE5}"/>
          </ac:spMkLst>
        </pc:spChg>
        <pc:spChg chg="mod">
          <ac:chgData name="Stefanie Becker" userId="2a2b6a79-e5b9-49cb-8f5a-051b2f908ec1" providerId="ADAL" clId="{65687A3A-702B-4D08-A6D1-D7BBFECD12D6}" dt="2021-01-09T19:12:35.460" v="13408" actId="20577"/>
          <ac:spMkLst>
            <pc:docMk/>
            <pc:sldMk cId="3132955428" sldId="302"/>
            <ac:spMk id="4" creationId="{1215DD68-49F4-4414-AB5E-DDCBC5C1FF15}"/>
          </ac:spMkLst>
        </pc:spChg>
        <pc:picChg chg="add mod">
          <ac:chgData name="Stefanie Becker" userId="2a2b6a79-e5b9-49cb-8f5a-051b2f908ec1" providerId="ADAL" clId="{65687A3A-702B-4D08-A6D1-D7BBFECD12D6}" dt="2021-01-09T18:01:08.886" v="13068" actId="1076"/>
          <ac:picMkLst>
            <pc:docMk/>
            <pc:sldMk cId="3132955428" sldId="302"/>
            <ac:picMk id="5" creationId="{47B416E4-8F02-4F1A-A4F3-786C8D0CB104}"/>
          </ac:picMkLst>
        </pc:picChg>
      </pc:sldChg>
      <pc:sldChg chg="del">
        <pc:chgData name="Stefanie Becker" userId="2a2b6a79-e5b9-49cb-8f5a-051b2f908ec1" providerId="ADAL" clId="{65687A3A-702B-4D08-A6D1-D7BBFECD12D6}" dt="2020-12-30T15:29:53.129" v="248" actId="47"/>
        <pc:sldMkLst>
          <pc:docMk/>
          <pc:sldMk cId="1816574468" sldId="303"/>
        </pc:sldMkLst>
      </pc:sldChg>
      <pc:sldChg chg="addSp delSp modSp add mod">
        <pc:chgData name="Stefanie Becker" userId="2a2b6a79-e5b9-49cb-8f5a-051b2f908ec1" providerId="ADAL" clId="{65687A3A-702B-4D08-A6D1-D7BBFECD12D6}" dt="2021-01-09T19:13:23.234" v="13414" actId="108"/>
        <pc:sldMkLst>
          <pc:docMk/>
          <pc:sldMk cId="4116750095" sldId="303"/>
        </pc:sldMkLst>
        <pc:spChg chg="mod">
          <ac:chgData name="Stefanie Becker" userId="2a2b6a79-e5b9-49cb-8f5a-051b2f908ec1" providerId="ADAL" clId="{65687A3A-702B-4D08-A6D1-D7BBFECD12D6}" dt="2021-01-09T19:12:52.755" v="13409" actId="14100"/>
          <ac:spMkLst>
            <pc:docMk/>
            <pc:sldMk cId="4116750095" sldId="303"/>
            <ac:spMk id="2" creationId="{2AB1F53A-9E14-4953-9B7E-64D447B490AC}"/>
          </ac:spMkLst>
        </pc:spChg>
        <pc:spChg chg="del">
          <ac:chgData name="Stefanie Becker" userId="2a2b6a79-e5b9-49cb-8f5a-051b2f908ec1" providerId="ADAL" clId="{65687A3A-702B-4D08-A6D1-D7BBFECD12D6}" dt="2021-01-08T17:34:47.365" v="6003"/>
          <ac:spMkLst>
            <pc:docMk/>
            <pc:sldMk cId="4116750095" sldId="303"/>
            <ac:spMk id="3" creationId="{D098526E-6643-4DC9-8F44-7A768F251AE5}"/>
          </ac:spMkLst>
        </pc:spChg>
        <pc:spChg chg="mod">
          <ac:chgData name="Stefanie Becker" userId="2a2b6a79-e5b9-49cb-8f5a-051b2f908ec1" providerId="ADAL" clId="{65687A3A-702B-4D08-A6D1-D7BBFECD12D6}" dt="2021-01-09T19:13:23.234" v="13414" actId="108"/>
          <ac:spMkLst>
            <pc:docMk/>
            <pc:sldMk cId="4116750095" sldId="303"/>
            <ac:spMk id="4" creationId="{1215DD68-49F4-4414-AB5E-DDCBC5C1FF15}"/>
          </ac:spMkLst>
        </pc:spChg>
        <pc:spChg chg="add del mod">
          <ac:chgData name="Stefanie Becker" userId="2a2b6a79-e5b9-49cb-8f5a-051b2f908ec1" providerId="ADAL" clId="{65687A3A-702B-4D08-A6D1-D7BBFECD12D6}" dt="2021-01-08T17:41:24.596" v="6005"/>
          <ac:spMkLst>
            <pc:docMk/>
            <pc:sldMk cId="4116750095" sldId="303"/>
            <ac:spMk id="7" creationId="{453E112D-6986-4161-9CD7-A8DC61D1A56D}"/>
          </ac:spMkLst>
        </pc:spChg>
        <pc:spChg chg="add del mod">
          <ac:chgData name="Stefanie Becker" userId="2a2b6a79-e5b9-49cb-8f5a-051b2f908ec1" providerId="ADAL" clId="{65687A3A-702B-4D08-A6D1-D7BBFECD12D6}" dt="2021-01-08T19:05:04.490" v="6317"/>
          <ac:spMkLst>
            <pc:docMk/>
            <pc:sldMk cId="4116750095" sldId="303"/>
            <ac:spMk id="10" creationId="{36E5BCEA-7D0C-40D5-9933-9F41AFB21049}"/>
          </ac:spMkLst>
        </pc:spChg>
        <pc:picChg chg="add del mod">
          <ac:chgData name="Stefanie Becker" userId="2a2b6a79-e5b9-49cb-8f5a-051b2f908ec1" providerId="ADAL" clId="{65687A3A-702B-4D08-A6D1-D7BBFECD12D6}" dt="2021-01-08T17:36:56.170" v="6004" actId="478"/>
          <ac:picMkLst>
            <pc:docMk/>
            <pc:sldMk cId="4116750095" sldId="303"/>
            <ac:picMk id="5" creationId="{D8CCCD95-684B-4CEB-9CFA-D4720AFF4D54}"/>
          </ac:picMkLst>
        </pc:picChg>
        <pc:picChg chg="add del mod">
          <ac:chgData name="Stefanie Becker" userId="2a2b6a79-e5b9-49cb-8f5a-051b2f908ec1" providerId="ADAL" clId="{65687A3A-702B-4D08-A6D1-D7BBFECD12D6}" dt="2021-01-08T19:04:56.661" v="6316" actId="478"/>
          <ac:picMkLst>
            <pc:docMk/>
            <pc:sldMk cId="4116750095" sldId="303"/>
            <ac:picMk id="8" creationId="{AC08503A-ACD9-46FD-883E-F22239EDBAE0}"/>
          </ac:picMkLst>
        </pc:picChg>
        <pc:picChg chg="add mod">
          <ac:chgData name="Stefanie Becker" userId="2a2b6a79-e5b9-49cb-8f5a-051b2f908ec1" providerId="ADAL" clId="{65687A3A-702B-4D08-A6D1-D7BBFECD12D6}" dt="2021-01-09T18:01:33.670" v="13094" actId="1076"/>
          <ac:picMkLst>
            <pc:docMk/>
            <pc:sldMk cId="4116750095" sldId="303"/>
            <ac:picMk id="11" creationId="{6C7D0817-83E3-484C-B09E-10ED3BB856FC}"/>
          </ac:picMkLst>
        </pc:picChg>
      </pc:sldChg>
      <pc:sldChg chg="addSp delSp modSp add mod">
        <pc:chgData name="Stefanie Becker" userId="2a2b6a79-e5b9-49cb-8f5a-051b2f908ec1" providerId="ADAL" clId="{65687A3A-702B-4D08-A6D1-D7BBFECD12D6}" dt="2021-01-09T19:22:55.518" v="13493" actId="108"/>
        <pc:sldMkLst>
          <pc:docMk/>
          <pc:sldMk cId="2409921443" sldId="304"/>
        </pc:sldMkLst>
        <pc:spChg chg="mod">
          <ac:chgData name="Stefanie Becker" userId="2a2b6a79-e5b9-49cb-8f5a-051b2f908ec1" providerId="ADAL" clId="{65687A3A-702B-4D08-A6D1-D7BBFECD12D6}" dt="2021-01-09T17:53:38.326" v="12862" actId="108"/>
          <ac:spMkLst>
            <pc:docMk/>
            <pc:sldMk cId="2409921443" sldId="304"/>
            <ac:spMk id="2" creationId="{31ECBF21-F54C-472A-8F26-E25B5E372D1D}"/>
          </ac:spMkLst>
        </pc:spChg>
        <pc:spChg chg="del">
          <ac:chgData name="Stefanie Becker" userId="2a2b6a79-e5b9-49cb-8f5a-051b2f908ec1" providerId="ADAL" clId="{65687A3A-702B-4D08-A6D1-D7BBFECD12D6}" dt="2021-01-09T02:41:39.774" v="9153"/>
          <ac:spMkLst>
            <pc:docMk/>
            <pc:sldMk cId="2409921443" sldId="304"/>
            <ac:spMk id="3" creationId="{67CC4832-2B43-4427-ABDC-622F1785EF3D}"/>
          </ac:spMkLst>
        </pc:spChg>
        <pc:spChg chg="mod">
          <ac:chgData name="Stefanie Becker" userId="2a2b6a79-e5b9-49cb-8f5a-051b2f908ec1" providerId="ADAL" clId="{65687A3A-702B-4D08-A6D1-D7BBFECD12D6}" dt="2021-01-09T19:22:55.518" v="13493" actId="108"/>
          <ac:spMkLst>
            <pc:docMk/>
            <pc:sldMk cId="2409921443" sldId="304"/>
            <ac:spMk id="4" creationId="{11655456-5D23-4807-B431-192342649BA8}"/>
          </ac:spMkLst>
        </pc:spChg>
        <pc:spChg chg="add del mod">
          <ac:chgData name="Stefanie Becker" userId="2a2b6a79-e5b9-49cb-8f5a-051b2f908ec1" providerId="ADAL" clId="{65687A3A-702B-4D08-A6D1-D7BBFECD12D6}" dt="2021-01-09T02:42:29.621" v="9155"/>
          <ac:spMkLst>
            <pc:docMk/>
            <pc:sldMk cId="2409921443" sldId="304"/>
            <ac:spMk id="7" creationId="{071A6052-B0D9-4925-BA85-E2F046AAF9C1}"/>
          </ac:spMkLst>
        </pc:spChg>
        <pc:picChg chg="add del mod">
          <ac:chgData name="Stefanie Becker" userId="2a2b6a79-e5b9-49cb-8f5a-051b2f908ec1" providerId="ADAL" clId="{65687A3A-702B-4D08-A6D1-D7BBFECD12D6}" dt="2021-01-09T02:42:27.121" v="9154" actId="478"/>
          <ac:picMkLst>
            <pc:docMk/>
            <pc:sldMk cId="2409921443" sldId="304"/>
            <ac:picMk id="5" creationId="{3084D0D5-7350-499D-A5AF-7DAEE1B43C82}"/>
          </ac:picMkLst>
        </pc:picChg>
        <pc:picChg chg="add mod">
          <ac:chgData name="Stefanie Becker" userId="2a2b6a79-e5b9-49cb-8f5a-051b2f908ec1" providerId="ADAL" clId="{65687A3A-702B-4D08-A6D1-D7BBFECD12D6}" dt="2021-01-09T18:06:14.820" v="13168" actId="14100"/>
          <ac:picMkLst>
            <pc:docMk/>
            <pc:sldMk cId="2409921443" sldId="304"/>
            <ac:picMk id="8" creationId="{028D34BB-9D4F-4C3C-BECE-EF6DD5E95804}"/>
          </ac:picMkLst>
        </pc:picChg>
      </pc:sldChg>
      <pc:sldChg chg="del">
        <pc:chgData name="Stefanie Becker" userId="2a2b6a79-e5b9-49cb-8f5a-051b2f908ec1" providerId="ADAL" clId="{65687A3A-702B-4D08-A6D1-D7BBFECD12D6}" dt="2020-12-30T15:29:52.402" v="247" actId="47"/>
        <pc:sldMkLst>
          <pc:docMk/>
          <pc:sldMk cId="2728880807" sldId="304"/>
        </pc:sldMkLst>
      </pc:sldChg>
      <pc:sldChg chg="addSp delSp modSp add mod">
        <pc:chgData name="Stefanie Becker" userId="2a2b6a79-e5b9-49cb-8f5a-051b2f908ec1" providerId="ADAL" clId="{65687A3A-702B-4D08-A6D1-D7BBFECD12D6}" dt="2021-01-09T19:24:06.431" v="13502" actId="108"/>
        <pc:sldMkLst>
          <pc:docMk/>
          <pc:sldMk cId="654049050" sldId="305"/>
        </pc:sldMkLst>
        <pc:spChg chg="mod">
          <ac:chgData name="Stefanie Becker" userId="2a2b6a79-e5b9-49cb-8f5a-051b2f908ec1" providerId="ADAL" clId="{65687A3A-702B-4D08-A6D1-D7BBFECD12D6}" dt="2021-01-09T19:23:37.892" v="13494" actId="14100"/>
          <ac:spMkLst>
            <pc:docMk/>
            <pc:sldMk cId="654049050" sldId="305"/>
            <ac:spMk id="2" creationId="{31ECBF21-F54C-472A-8F26-E25B5E372D1D}"/>
          </ac:spMkLst>
        </pc:spChg>
        <pc:spChg chg="del">
          <ac:chgData name="Stefanie Becker" userId="2a2b6a79-e5b9-49cb-8f5a-051b2f908ec1" providerId="ADAL" clId="{65687A3A-702B-4D08-A6D1-D7BBFECD12D6}" dt="2021-01-09T02:47:51.615" v="9156"/>
          <ac:spMkLst>
            <pc:docMk/>
            <pc:sldMk cId="654049050" sldId="305"/>
            <ac:spMk id="3" creationId="{67CC4832-2B43-4427-ABDC-622F1785EF3D}"/>
          </ac:spMkLst>
        </pc:spChg>
        <pc:spChg chg="mod">
          <ac:chgData name="Stefanie Becker" userId="2a2b6a79-e5b9-49cb-8f5a-051b2f908ec1" providerId="ADAL" clId="{65687A3A-702B-4D08-A6D1-D7BBFECD12D6}" dt="2021-01-09T19:24:06.431" v="13502" actId="108"/>
          <ac:spMkLst>
            <pc:docMk/>
            <pc:sldMk cId="654049050" sldId="305"/>
            <ac:spMk id="4" creationId="{11655456-5D23-4807-B431-192342649BA8}"/>
          </ac:spMkLst>
        </pc:spChg>
        <pc:picChg chg="add mod">
          <ac:chgData name="Stefanie Becker" userId="2a2b6a79-e5b9-49cb-8f5a-051b2f908ec1" providerId="ADAL" clId="{65687A3A-702B-4D08-A6D1-D7BBFECD12D6}" dt="2021-01-09T18:06:53.356" v="13173" actId="14100"/>
          <ac:picMkLst>
            <pc:docMk/>
            <pc:sldMk cId="654049050" sldId="305"/>
            <ac:picMk id="5" creationId="{BF570BD9-EC3A-4E36-9985-C995A81BCE44}"/>
          </ac:picMkLst>
        </pc:picChg>
        <pc:picChg chg="add mod">
          <ac:chgData name="Stefanie Becker" userId="2a2b6a79-e5b9-49cb-8f5a-051b2f908ec1" providerId="ADAL" clId="{65687A3A-702B-4D08-A6D1-D7BBFECD12D6}" dt="2021-01-09T18:07:00.970" v="13174" actId="1076"/>
          <ac:picMkLst>
            <pc:docMk/>
            <pc:sldMk cId="654049050" sldId="305"/>
            <ac:picMk id="6" creationId="{85379F8F-BE93-489F-A8BC-A2A7F69F5A6E}"/>
          </ac:picMkLst>
        </pc:picChg>
      </pc:sldChg>
      <pc:sldChg chg="del">
        <pc:chgData name="Stefanie Becker" userId="2a2b6a79-e5b9-49cb-8f5a-051b2f908ec1" providerId="ADAL" clId="{65687A3A-702B-4D08-A6D1-D7BBFECD12D6}" dt="2020-12-30T15:29:54.242" v="249" actId="47"/>
        <pc:sldMkLst>
          <pc:docMk/>
          <pc:sldMk cId="3676937259" sldId="305"/>
        </pc:sldMkLst>
      </pc:sldChg>
      <pc:sldChg chg="addSp delSp modSp add mod">
        <pc:chgData name="Stefanie Becker" userId="2a2b6a79-e5b9-49cb-8f5a-051b2f908ec1" providerId="ADAL" clId="{65687A3A-702B-4D08-A6D1-D7BBFECD12D6}" dt="2021-01-09T19:38:58.380" v="13554" actId="108"/>
        <pc:sldMkLst>
          <pc:docMk/>
          <pc:sldMk cId="168909575" sldId="306"/>
        </pc:sldMkLst>
        <pc:spChg chg="mod">
          <ac:chgData name="Stefanie Becker" userId="2a2b6a79-e5b9-49cb-8f5a-051b2f908ec1" providerId="ADAL" clId="{65687A3A-702B-4D08-A6D1-D7BBFECD12D6}" dt="2021-01-09T17:54:39.877" v="12872" actId="108"/>
          <ac:spMkLst>
            <pc:docMk/>
            <pc:sldMk cId="168909575" sldId="306"/>
            <ac:spMk id="2" creationId="{96DC0014-0731-4DDC-AA90-0ECF35B5AFC5}"/>
          </ac:spMkLst>
        </pc:spChg>
        <pc:spChg chg="del">
          <ac:chgData name="Stefanie Becker" userId="2a2b6a79-e5b9-49cb-8f5a-051b2f908ec1" providerId="ADAL" clId="{65687A3A-702B-4D08-A6D1-D7BBFECD12D6}" dt="2021-01-09T03:49:51.301" v="9188"/>
          <ac:spMkLst>
            <pc:docMk/>
            <pc:sldMk cId="168909575" sldId="306"/>
            <ac:spMk id="3" creationId="{8DB77B15-A8FF-472D-9327-D8432BB4AB2F}"/>
          </ac:spMkLst>
        </pc:spChg>
        <pc:spChg chg="mod">
          <ac:chgData name="Stefanie Becker" userId="2a2b6a79-e5b9-49cb-8f5a-051b2f908ec1" providerId="ADAL" clId="{65687A3A-702B-4D08-A6D1-D7BBFECD12D6}" dt="2021-01-09T19:38:58.380" v="13554" actId="108"/>
          <ac:spMkLst>
            <pc:docMk/>
            <pc:sldMk cId="168909575" sldId="306"/>
            <ac:spMk id="4" creationId="{7707ABE4-6DFC-476E-88F0-DCCC828A0361}"/>
          </ac:spMkLst>
        </pc:spChg>
        <pc:spChg chg="add del mod">
          <ac:chgData name="Stefanie Becker" userId="2a2b6a79-e5b9-49cb-8f5a-051b2f908ec1" providerId="ADAL" clId="{65687A3A-702B-4D08-A6D1-D7BBFECD12D6}" dt="2021-01-09T03:55:20.341" v="9198"/>
          <ac:spMkLst>
            <pc:docMk/>
            <pc:sldMk cId="168909575" sldId="306"/>
            <ac:spMk id="7" creationId="{7D87772C-6A22-4A1B-B794-7366686B2143}"/>
          </ac:spMkLst>
        </pc:spChg>
        <pc:picChg chg="add del mod">
          <ac:chgData name="Stefanie Becker" userId="2a2b6a79-e5b9-49cb-8f5a-051b2f908ec1" providerId="ADAL" clId="{65687A3A-702B-4D08-A6D1-D7BBFECD12D6}" dt="2021-01-09T03:53:39.103" v="9192" actId="21"/>
          <ac:picMkLst>
            <pc:docMk/>
            <pc:sldMk cId="168909575" sldId="306"/>
            <ac:picMk id="5" creationId="{71470540-3CF7-4EBF-BA0C-9D30C5F2DF28}"/>
          </ac:picMkLst>
        </pc:picChg>
        <pc:picChg chg="add mod">
          <ac:chgData name="Stefanie Becker" userId="2a2b6a79-e5b9-49cb-8f5a-051b2f908ec1" providerId="ADAL" clId="{65687A3A-702B-4D08-A6D1-D7BBFECD12D6}" dt="2021-01-09T18:12:09.526" v="13215" actId="1076"/>
          <ac:picMkLst>
            <pc:docMk/>
            <pc:sldMk cId="168909575" sldId="306"/>
            <ac:picMk id="8" creationId="{72BF3A62-08E2-4779-A2E2-7524A5520A19}"/>
          </ac:picMkLst>
        </pc:picChg>
        <pc:picChg chg="add mod">
          <ac:chgData name="Stefanie Becker" userId="2a2b6a79-e5b9-49cb-8f5a-051b2f908ec1" providerId="ADAL" clId="{65687A3A-702B-4D08-A6D1-D7BBFECD12D6}" dt="2021-01-09T18:12:17.190" v="13216" actId="1076"/>
          <ac:picMkLst>
            <pc:docMk/>
            <pc:sldMk cId="168909575" sldId="306"/>
            <ac:picMk id="9" creationId="{E6D33A20-048B-4C97-AE1E-AAAED31F7713}"/>
          </ac:picMkLst>
        </pc:picChg>
      </pc:sldChg>
      <pc:sldChg chg="del">
        <pc:chgData name="Stefanie Becker" userId="2a2b6a79-e5b9-49cb-8f5a-051b2f908ec1" providerId="ADAL" clId="{65687A3A-702B-4D08-A6D1-D7BBFECD12D6}" dt="2020-12-30T15:29:56.534" v="251" actId="47"/>
        <pc:sldMkLst>
          <pc:docMk/>
          <pc:sldMk cId="3131953177" sldId="306"/>
        </pc:sldMkLst>
      </pc:sldChg>
      <pc:sldChg chg="addSp delSp modSp add mod">
        <pc:chgData name="Stefanie Becker" userId="2a2b6a79-e5b9-49cb-8f5a-051b2f908ec1" providerId="ADAL" clId="{65687A3A-702B-4D08-A6D1-D7BBFECD12D6}" dt="2021-01-09T19:39:28.349" v="13558" actId="14100"/>
        <pc:sldMkLst>
          <pc:docMk/>
          <pc:sldMk cId="3242956275" sldId="307"/>
        </pc:sldMkLst>
        <pc:spChg chg="mod">
          <ac:chgData name="Stefanie Becker" userId="2a2b6a79-e5b9-49cb-8f5a-051b2f908ec1" providerId="ADAL" clId="{65687A3A-702B-4D08-A6D1-D7BBFECD12D6}" dt="2021-01-09T17:54:43.173" v="12873" actId="108"/>
          <ac:spMkLst>
            <pc:docMk/>
            <pc:sldMk cId="3242956275" sldId="307"/>
            <ac:spMk id="2" creationId="{96DC0014-0731-4DDC-AA90-0ECF35B5AFC5}"/>
          </ac:spMkLst>
        </pc:spChg>
        <pc:spChg chg="del">
          <ac:chgData name="Stefanie Becker" userId="2a2b6a79-e5b9-49cb-8f5a-051b2f908ec1" providerId="ADAL" clId="{65687A3A-702B-4D08-A6D1-D7BBFECD12D6}" dt="2021-01-09T03:58:44.965" v="9202"/>
          <ac:spMkLst>
            <pc:docMk/>
            <pc:sldMk cId="3242956275" sldId="307"/>
            <ac:spMk id="3" creationId="{8DB77B15-A8FF-472D-9327-D8432BB4AB2F}"/>
          </ac:spMkLst>
        </pc:spChg>
        <pc:spChg chg="mod">
          <ac:chgData name="Stefanie Becker" userId="2a2b6a79-e5b9-49cb-8f5a-051b2f908ec1" providerId="ADAL" clId="{65687A3A-702B-4D08-A6D1-D7BBFECD12D6}" dt="2021-01-09T19:39:28.349" v="13558" actId="14100"/>
          <ac:spMkLst>
            <pc:docMk/>
            <pc:sldMk cId="3242956275" sldId="307"/>
            <ac:spMk id="4" creationId="{7707ABE4-6DFC-476E-88F0-DCCC828A0361}"/>
          </ac:spMkLst>
        </pc:spChg>
        <pc:picChg chg="add mod">
          <ac:chgData name="Stefanie Becker" userId="2a2b6a79-e5b9-49cb-8f5a-051b2f908ec1" providerId="ADAL" clId="{65687A3A-702B-4D08-A6D1-D7BBFECD12D6}" dt="2021-01-09T18:13:42.246" v="13223" actId="1076"/>
          <ac:picMkLst>
            <pc:docMk/>
            <pc:sldMk cId="3242956275" sldId="307"/>
            <ac:picMk id="5" creationId="{DA9B8907-266A-4794-AE6E-FD18E5E6DCB4}"/>
          </ac:picMkLst>
        </pc:picChg>
        <pc:picChg chg="add mod">
          <ac:chgData name="Stefanie Becker" userId="2a2b6a79-e5b9-49cb-8f5a-051b2f908ec1" providerId="ADAL" clId="{65687A3A-702B-4D08-A6D1-D7BBFECD12D6}" dt="2021-01-09T18:13:38.412" v="13222" actId="1076"/>
          <ac:picMkLst>
            <pc:docMk/>
            <pc:sldMk cId="3242956275" sldId="307"/>
            <ac:picMk id="6" creationId="{22593BEA-B8A0-463E-A0AC-3DC537D0197A}"/>
          </ac:picMkLst>
        </pc:picChg>
      </pc:sldChg>
      <pc:sldChg chg="del">
        <pc:chgData name="Stefanie Becker" userId="2a2b6a79-e5b9-49cb-8f5a-051b2f908ec1" providerId="ADAL" clId="{65687A3A-702B-4D08-A6D1-D7BBFECD12D6}" dt="2020-12-30T15:27:26.047" v="240" actId="47"/>
        <pc:sldMkLst>
          <pc:docMk/>
          <pc:sldMk cId="3964111299" sldId="307"/>
        </pc:sldMkLst>
      </pc:sldChg>
      <pc:sldChg chg="del">
        <pc:chgData name="Stefanie Becker" userId="2a2b6a79-e5b9-49cb-8f5a-051b2f908ec1" providerId="ADAL" clId="{65687A3A-702B-4D08-A6D1-D7BBFECD12D6}" dt="2020-12-30T15:30:04.822" v="256" actId="47"/>
        <pc:sldMkLst>
          <pc:docMk/>
          <pc:sldMk cId="591834966" sldId="308"/>
        </pc:sldMkLst>
      </pc:sldChg>
      <pc:sldChg chg="add del">
        <pc:chgData name="Stefanie Becker" userId="2a2b6a79-e5b9-49cb-8f5a-051b2f908ec1" providerId="ADAL" clId="{65687A3A-702B-4D08-A6D1-D7BBFECD12D6}" dt="2021-01-06T18:58:03.551" v="2457" actId="47"/>
        <pc:sldMkLst>
          <pc:docMk/>
          <pc:sldMk cId="4028201010" sldId="308"/>
        </pc:sldMkLst>
      </pc:sldChg>
      <pc:sldChg chg="del">
        <pc:chgData name="Stefanie Becker" userId="2a2b6a79-e5b9-49cb-8f5a-051b2f908ec1" providerId="ADAL" clId="{65687A3A-702B-4D08-A6D1-D7BBFECD12D6}" dt="2020-12-30T15:30:06.029" v="258" actId="47"/>
        <pc:sldMkLst>
          <pc:docMk/>
          <pc:sldMk cId="254123326" sldId="309"/>
        </pc:sldMkLst>
      </pc:sldChg>
      <pc:sldChg chg="addSp delSp modSp add mod">
        <pc:chgData name="Stefanie Becker" userId="2a2b6a79-e5b9-49cb-8f5a-051b2f908ec1" providerId="ADAL" clId="{65687A3A-702B-4D08-A6D1-D7BBFECD12D6}" dt="2021-01-09T20:53:25.771" v="13749" actId="20577"/>
        <pc:sldMkLst>
          <pc:docMk/>
          <pc:sldMk cId="4163601105" sldId="309"/>
        </pc:sldMkLst>
        <pc:spChg chg="mod">
          <ac:chgData name="Stefanie Becker" userId="2a2b6a79-e5b9-49cb-8f5a-051b2f908ec1" providerId="ADAL" clId="{65687A3A-702B-4D08-A6D1-D7BBFECD12D6}" dt="2021-01-09T17:51:40.250" v="12843" actId="108"/>
          <ac:spMkLst>
            <pc:docMk/>
            <pc:sldMk cId="4163601105" sldId="309"/>
            <ac:spMk id="2" creationId="{5C1B0F72-A1C1-4593-A521-805939C4452F}"/>
          </ac:spMkLst>
        </pc:spChg>
        <pc:spChg chg="del">
          <ac:chgData name="Stefanie Becker" userId="2a2b6a79-e5b9-49cb-8f5a-051b2f908ec1" providerId="ADAL" clId="{65687A3A-702B-4D08-A6D1-D7BBFECD12D6}" dt="2021-01-06T18:17:09.671" v="2453"/>
          <ac:spMkLst>
            <pc:docMk/>
            <pc:sldMk cId="4163601105" sldId="309"/>
            <ac:spMk id="3" creationId="{DEF631DA-6FE6-469B-9F93-C9FFC2645ECE}"/>
          </ac:spMkLst>
        </pc:spChg>
        <pc:spChg chg="mod">
          <ac:chgData name="Stefanie Becker" userId="2a2b6a79-e5b9-49cb-8f5a-051b2f908ec1" providerId="ADAL" clId="{65687A3A-702B-4D08-A6D1-D7BBFECD12D6}" dt="2021-01-09T20:53:25.771" v="13749" actId="20577"/>
          <ac:spMkLst>
            <pc:docMk/>
            <pc:sldMk cId="4163601105" sldId="309"/>
            <ac:spMk id="4" creationId="{29C800E6-810F-44B7-AED9-025447B82365}"/>
          </ac:spMkLst>
        </pc:spChg>
        <pc:spChg chg="add del mod">
          <ac:chgData name="Stefanie Becker" userId="2a2b6a79-e5b9-49cb-8f5a-051b2f908ec1" providerId="ADAL" clId="{65687A3A-702B-4D08-A6D1-D7BBFECD12D6}" dt="2021-01-06T18:17:32.428" v="2455"/>
          <ac:spMkLst>
            <pc:docMk/>
            <pc:sldMk cId="4163601105" sldId="309"/>
            <ac:spMk id="7" creationId="{28F14B7E-D1B3-4F22-968B-A89CC98C1BEE}"/>
          </ac:spMkLst>
        </pc:spChg>
        <pc:picChg chg="add del mod">
          <ac:chgData name="Stefanie Becker" userId="2a2b6a79-e5b9-49cb-8f5a-051b2f908ec1" providerId="ADAL" clId="{65687A3A-702B-4D08-A6D1-D7BBFECD12D6}" dt="2021-01-06T18:17:30.820" v="2454" actId="478"/>
          <ac:picMkLst>
            <pc:docMk/>
            <pc:sldMk cId="4163601105" sldId="309"/>
            <ac:picMk id="5" creationId="{653A05E8-AA0D-4164-83A3-6FA914CF36A1}"/>
          </ac:picMkLst>
        </pc:picChg>
        <pc:picChg chg="add mod">
          <ac:chgData name="Stefanie Becker" userId="2a2b6a79-e5b9-49cb-8f5a-051b2f908ec1" providerId="ADAL" clId="{65687A3A-702B-4D08-A6D1-D7BBFECD12D6}" dt="2021-01-09T17:58:28.723" v="12946" actId="1076"/>
          <ac:picMkLst>
            <pc:docMk/>
            <pc:sldMk cId="4163601105" sldId="309"/>
            <ac:picMk id="8" creationId="{606055FD-121E-4DA5-A260-D2BCBCEFBFF7}"/>
          </ac:picMkLst>
        </pc:picChg>
      </pc:sldChg>
      <pc:sldChg chg="del">
        <pc:chgData name="Stefanie Becker" userId="2a2b6a79-e5b9-49cb-8f5a-051b2f908ec1" providerId="ADAL" clId="{65687A3A-702B-4D08-A6D1-D7BBFECD12D6}" dt="2020-12-30T15:30:05.424" v="257" actId="47"/>
        <pc:sldMkLst>
          <pc:docMk/>
          <pc:sldMk cId="737685106" sldId="310"/>
        </pc:sldMkLst>
      </pc:sldChg>
      <pc:sldChg chg="addSp delSp modSp add mod">
        <pc:chgData name="Stefanie Becker" userId="2a2b6a79-e5b9-49cb-8f5a-051b2f908ec1" providerId="ADAL" clId="{65687A3A-702B-4D08-A6D1-D7BBFECD12D6}" dt="2021-01-09T21:00:06.635" v="13890" actId="14100"/>
        <pc:sldMkLst>
          <pc:docMk/>
          <pc:sldMk cId="2752452794" sldId="310"/>
        </pc:sldMkLst>
        <pc:spChg chg="mod">
          <ac:chgData name="Stefanie Becker" userId="2a2b6a79-e5b9-49cb-8f5a-051b2f908ec1" providerId="ADAL" clId="{65687A3A-702B-4D08-A6D1-D7BBFECD12D6}" dt="2021-01-09T20:55:30.763" v="13758" actId="27636"/>
          <ac:spMkLst>
            <pc:docMk/>
            <pc:sldMk cId="2752452794" sldId="310"/>
            <ac:spMk id="2" creationId="{5C1B0F72-A1C1-4593-A521-805939C4452F}"/>
          </ac:spMkLst>
        </pc:spChg>
        <pc:spChg chg="del">
          <ac:chgData name="Stefanie Becker" userId="2a2b6a79-e5b9-49cb-8f5a-051b2f908ec1" providerId="ADAL" clId="{65687A3A-702B-4D08-A6D1-D7BBFECD12D6}" dt="2021-01-06T19:04:07.226" v="2458"/>
          <ac:spMkLst>
            <pc:docMk/>
            <pc:sldMk cId="2752452794" sldId="310"/>
            <ac:spMk id="3" creationId="{DEF631DA-6FE6-469B-9F93-C9FFC2645ECE}"/>
          </ac:spMkLst>
        </pc:spChg>
        <pc:spChg chg="mod">
          <ac:chgData name="Stefanie Becker" userId="2a2b6a79-e5b9-49cb-8f5a-051b2f908ec1" providerId="ADAL" clId="{65687A3A-702B-4D08-A6D1-D7BBFECD12D6}" dt="2021-01-09T21:00:06.635" v="13890" actId="14100"/>
          <ac:spMkLst>
            <pc:docMk/>
            <pc:sldMk cId="2752452794" sldId="310"/>
            <ac:spMk id="4" creationId="{29C800E6-810F-44B7-AED9-025447B82365}"/>
          </ac:spMkLst>
        </pc:spChg>
        <pc:picChg chg="add mod">
          <ac:chgData name="Stefanie Becker" userId="2a2b6a79-e5b9-49cb-8f5a-051b2f908ec1" providerId="ADAL" clId="{65687A3A-702B-4D08-A6D1-D7BBFECD12D6}" dt="2021-01-09T17:58:48.683" v="12978" actId="1076"/>
          <ac:picMkLst>
            <pc:docMk/>
            <pc:sldMk cId="2752452794" sldId="310"/>
            <ac:picMk id="5" creationId="{999EDF92-8C33-43A2-B8A4-016E017A0DB1}"/>
          </ac:picMkLst>
        </pc:picChg>
      </pc:sldChg>
      <pc:sldChg chg="addSp delSp modSp add mod">
        <pc:chgData name="Stefanie Becker" userId="2a2b6a79-e5b9-49cb-8f5a-051b2f908ec1" providerId="ADAL" clId="{65687A3A-702B-4D08-A6D1-D7BBFECD12D6}" dt="2021-01-09T20:29:19.900" v="13642" actId="1076"/>
        <pc:sldMkLst>
          <pc:docMk/>
          <pc:sldMk cId="2320574553" sldId="311"/>
        </pc:sldMkLst>
        <pc:spChg chg="mod">
          <ac:chgData name="Stefanie Becker" userId="2a2b6a79-e5b9-49cb-8f5a-051b2f908ec1" providerId="ADAL" clId="{65687A3A-702B-4D08-A6D1-D7BBFECD12D6}" dt="2021-01-09T19:07:52.391" v="13370" actId="14100"/>
          <ac:spMkLst>
            <pc:docMk/>
            <pc:sldMk cId="2320574553" sldId="311"/>
            <ac:spMk id="2" creationId="{7166B6E2-DF22-463B-B9CF-EEB9CEAEC96A}"/>
          </ac:spMkLst>
        </pc:spChg>
        <pc:spChg chg="del">
          <ac:chgData name="Stefanie Becker" userId="2a2b6a79-e5b9-49cb-8f5a-051b2f908ec1" providerId="ADAL" clId="{65687A3A-702B-4D08-A6D1-D7BBFECD12D6}" dt="2021-01-06T19:13:38.271" v="2462"/>
          <ac:spMkLst>
            <pc:docMk/>
            <pc:sldMk cId="2320574553" sldId="311"/>
            <ac:spMk id="3" creationId="{081BDFE9-568D-4C89-821B-9B079B4F9910}"/>
          </ac:spMkLst>
        </pc:spChg>
        <pc:spChg chg="mod">
          <ac:chgData name="Stefanie Becker" userId="2a2b6a79-e5b9-49cb-8f5a-051b2f908ec1" providerId="ADAL" clId="{65687A3A-702B-4D08-A6D1-D7BBFECD12D6}" dt="2021-01-09T19:09:45.504" v="13386" actId="108"/>
          <ac:spMkLst>
            <pc:docMk/>
            <pc:sldMk cId="2320574553" sldId="311"/>
            <ac:spMk id="4" creationId="{D56811B9-D537-40CD-B887-910BB47B83E4}"/>
          </ac:spMkLst>
        </pc:spChg>
        <pc:spChg chg="add del mod">
          <ac:chgData name="Stefanie Becker" userId="2a2b6a79-e5b9-49cb-8f5a-051b2f908ec1" providerId="ADAL" clId="{65687A3A-702B-4D08-A6D1-D7BBFECD12D6}" dt="2021-01-09T20:29:06.508" v="13640"/>
          <ac:spMkLst>
            <pc:docMk/>
            <pc:sldMk cId="2320574553" sldId="311"/>
            <ac:spMk id="6" creationId="{51826578-4DA3-44E1-BC33-648E7AFDF155}"/>
          </ac:spMkLst>
        </pc:spChg>
        <pc:picChg chg="add del mod">
          <ac:chgData name="Stefanie Becker" userId="2a2b6a79-e5b9-49cb-8f5a-051b2f908ec1" providerId="ADAL" clId="{65687A3A-702B-4D08-A6D1-D7BBFECD12D6}" dt="2021-01-09T20:29:03.446" v="13639" actId="478"/>
          <ac:picMkLst>
            <pc:docMk/>
            <pc:sldMk cId="2320574553" sldId="311"/>
            <ac:picMk id="5" creationId="{5992D126-6F8D-481E-8E05-CC96652742AB}"/>
          </ac:picMkLst>
        </pc:picChg>
        <pc:picChg chg="add mod">
          <ac:chgData name="Stefanie Becker" userId="2a2b6a79-e5b9-49cb-8f5a-051b2f908ec1" providerId="ADAL" clId="{65687A3A-702B-4D08-A6D1-D7BBFECD12D6}" dt="2021-01-09T20:29:19.900" v="13642" actId="1076"/>
          <ac:picMkLst>
            <pc:docMk/>
            <pc:sldMk cId="2320574553" sldId="311"/>
            <ac:picMk id="7" creationId="{3ACC22D9-8CB2-4866-B33C-AE5B05F83C97}"/>
          </ac:picMkLst>
        </pc:picChg>
      </pc:sldChg>
      <pc:sldChg chg="del">
        <pc:chgData name="Stefanie Becker" userId="2a2b6a79-e5b9-49cb-8f5a-051b2f908ec1" providerId="ADAL" clId="{65687A3A-702B-4D08-A6D1-D7BBFECD12D6}" dt="2020-12-30T15:30:06.609" v="259" actId="47"/>
        <pc:sldMkLst>
          <pc:docMk/>
          <pc:sldMk cId="4269688215" sldId="311"/>
        </pc:sldMkLst>
      </pc:sldChg>
      <pc:sldChg chg="del">
        <pc:chgData name="Stefanie Becker" userId="2a2b6a79-e5b9-49cb-8f5a-051b2f908ec1" providerId="ADAL" clId="{65687A3A-702B-4D08-A6D1-D7BBFECD12D6}" dt="2020-12-30T15:30:07.311" v="260" actId="47"/>
        <pc:sldMkLst>
          <pc:docMk/>
          <pc:sldMk cId="3060058195" sldId="312"/>
        </pc:sldMkLst>
      </pc:sldChg>
      <pc:sldChg chg="addSp delSp modSp add mod">
        <pc:chgData name="Stefanie Becker" userId="2a2b6a79-e5b9-49cb-8f5a-051b2f908ec1" providerId="ADAL" clId="{65687A3A-702B-4D08-A6D1-D7BBFECD12D6}" dt="2021-01-09T19:10:17.415" v="13388" actId="113"/>
        <pc:sldMkLst>
          <pc:docMk/>
          <pc:sldMk cId="3679229456" sldId="312"/>
        </pc:sldMkLst>
        <pc:spChg chg="mod">
          <ac:chgData name="Stefanie Becker" userId="2a2b6a79-e5b9-49cb-8f5a-051b2f908ec1" providerId="ADAL" clId="{65687A3A-702B-4D08-A6D1-D7BBFECD12D6}" dt="2021-01-09T17:52:15.396" v="12850" actId="108"/>
          <ac:spMkLst>
            <pc:docMk/>
            <pc:sldMk cId="3679229456" sldId="312"/>
            <ac:spMk id="2" creationId="{7166B6E2-DF22-463B-B9CF-EEB9CEAEC96A}"/>
          </ac:spMkLst>
        </pc:spChg>
        <pc:spChg chg="del">
          <ac:chgData name="Stefanie Becker" userId="2a2b6a79-e5b9-49cb-8f5a-051b2f908ec1" providerId="ADAL" clId="{65687A3A-702B-4D08-A6D1-D7BBFECD12D6}" dt="2021-01-06T22:32:40.822" v="5003"/>
          <ac:spMkLst>
            <pc:docMk/>
            <pc:sldMk cId="3679229456" sldId="312"/>
            <ac:spMk id="3" creationId="{081BDFE9-568D-4C89-821B-9B079B4F9910}"/>
          </ac:spMkLst>
        </pc:spChg>
        <pc:spChg chg="mod">
          <ac:chgData name="Stefanie Becker" userId="2a2b6a79-e5b9-49cb-8f5a-051b2f908ec1" providerId="ADAL" clId="{65687A3A-702B-4D08-A6D1-D7BBFECD12D6}" dt="2021-01-09T19:10:17.415" v="13388" actId="113"/>
          <ac:spMkLst>
            <pc:docMk/>
            <pc:sldMk cId="3679229456" sldId="312"/>
            <ac:spMk id="4" creationId="{D56811B9-D537-40CD-B887-910BB47B83E4}"/>
          </ac:spMkLst>
        </pc:spChg>
        <pc:picChg chg="add mod">
          <ac:chgData name="Stefanie Becker" userId="2a2b6a79-e5b9-49cb-8f5a-051b2f908ec1" providerId="ADAL" clId="{65687A3A-702B-4D08-A6D1-D7BBFECD12D6}" dt="2021-01-09T18:00:15.647" v="13039" actId="14100"/>
          <ac:picMkLst>
            <pc:docMk/>
            <pc:sldMk cId="3679229456" sldId="312"/>
            <ac:picMk id="5" creationId="{8D3FFE35-3CCD-448A-8F68-14AD63B74080}"/>
          </ac:picMkLst>
        </pc:picChg>
      </pc:sldChg>
      <pc:sldChg chg="del">
        <pc:chgData name="Stefanie Becker" userId="2a2b6a79-e5b9-49cb-8f5a-051b2f908ec1" providerId="ADAL" clId="{65687A3A-702B-4D08-A6D1-D7BBFECD12D6}" dt="2020-12-30T15:30:08.066" v="261" actId="47"/>
        <pc:sldMkLst>
          <pc:docMk/>
          <pc:sldMk cId="842889376" sldId="313"/>
        </pc:sldMkLst>
      </pc:sldChg>
      <pc:sldChg chg="addSp delSp modSp add mod">
        <pc:chgData name="Stefanie Becker" userId="2a2b6a79-e5b9-49cb-8f5a-051b2f908ec1" providerId="ADAL" clId="{65687A3A-702B-4D08-A6D1-D7BBFECD12D6}" dt="2021-01-09T19:17:45.724" v="13443" actId="14100"/>
        <pc:sldMkLst>
          <pc:docMk/>
          <pc:sldMk cId="3403809723" sldId="313"/>
        </pc:sldMkLst>
        <pc:spChg chg="mod">
          <ac:chgData name="Stefanie Becker" userId="2a2b6a79-e5b9-49cb-8f5a-051b2f908ec1" providerId="ADAL" clId="{65687A3A-702B-4D08-A6D1-D7BBFECD12D6}" dt="2021-01-09T18:20:50.451" v="13283" actId="14100"/>
          <ac:spMkLst>
            <pc:docMk/>
            <pc:sldMk cId="3403809723" sldId="313"/>
            <ac:spMk id="2" creationId="{2AB1F53A-9E14-4953-9B7E-64D447B490AC}"/>
          </ac:spMkLst>
        </pc:spChg>
        <pc:spChg chg="del">
          <ac:chgData name="Stefanie Becker" userId="2a2b6a79-e5b9-49cb-8f5a-051b2f908ec1" providerId="ADAL" clId="{65687A3A-702B-4D08-A6D1-D7BBFECD12D6}" dt="2021-01-08T17:46:27.780" v="6006"/>
          <ac:spMkLst>
            <pc:docMk/>
            <pc:sldMk cId="3403809723" sldId="313"/>
            <ac:spMk id="3" creationId="{D098526E-6643-4DC9-8F44-7A768F251AE5}"/>
          </ac:spMkLst>
        </pc:spChg>
        <pc:spChg chg="mod">
          <ac:chgData name="Stefanie Becker" userId="2a2b6a79-e5b9-49cb-8f5a-051b2f908ec1" providerId="ADAL" clId="{65687A3A-702B-4D08-A6D1-D7BBFECD12D6}" dt="2021-01-09T19:17:45.724" v="13443" actId="14100"/>
          <ac:spMkLst>
            <pc:docMk/>
            <pc:sldMk cId="3403809723" sldId="313"/>
            <ac:spMk id="4" creationId="{1215DD68-49F4-4414-AB5E-DDCBC5C1FF15}"/>
          </ac:spMkLst>
        </pc:spChg>
        <pc:picChg chg="add mod">
          <ac:chgData name="Stefanie Becker" userId="2a2b6a79-e5b9-49cb-8f5a-051b2f908ec1" providerId="ADAL" clId="{65687A3A-702B-4D08-A6D1-D7BBFECD12D6}" dt="2021-01-09T18:03:21.842" v="13147" actId="1076"/>
          <ac:picMkLst>
            <pc:docMk/>
            <pc:sldMk cId="3403809723" sldId="313"/>
            <ac:picMk id="5" creationId="{66C2EBDB-A38E-4497-B5B0-63B221E6909D}"/>
          </ac:picMkLst>
        </pc:picChg>
      </pc:sldChg>
      <pc:sldChg chg="del">
        <pc:chgData name="Stefanie Becker" userId="2a2b6a79-e5b9-49cb-8f5a-051b2f908ec1" providerId="ADAL" clId="{65687A3A-702B-4D08-A6D1-D7BBFECD12D6}" dt="2020-12-30T15:30:09.235" v="262" actId="47"/>
        <pc:sldMkLst>
          <pc:docMk/>
          <pc:sldMk cId="2794138111" sldId="314"/>
        </pc:sldMkLst>
      </pc:sldChg>
      <pc:sldChg chg="addSp delSp modSp add mod">
        <pc:chgData name="Stefanie Becker" userId="2a2b6a79-e5b9-49cb-8f5a-051b2f908ec1" providerId="ADAL" clId="{65687A3A-702B-4D08-A6D1-D7BBFECD12D6}" dt="2021-01-09T21:08:58.669" v="13957" actId="20577"/>
        <pc:sldMkLst>
          <pc:docMk/>
          <pc:sldMk cId="3376960133" sldId="314"/>
        </pc:sldMkLst>
        <pc:spChg chg="mod">
          <ac:chgData name="Stefanie Becker" userId="2a2b6a79-e5b9-49cb-8f5a-051b2f908ec1" providerId="ADAL" clId="{65687A3A-702B-4D08-A6D1-D7BBFECD12D6}" dt="2021-01-09T17:53:02.091" v="12857" actId="108"/>
          <ac:spMkLst>
            <pc:docMk/>
            <pc:sldMk cId="3376960133" sldId="314"/>
            <ac:spMk id="2" creationId="{2AB1F53A-9E14-4953-9B7E-64D447B490AC}"/>
          </ac:spMkLst>
        </pc:spChg>
        <pc:spChg chg="del">
          <ac:chgData name="Stefanie Becker" userId="2a2b6a79-e5b9-49cb-8f5a-051b2f908ec1" providerId="ADAL" clId="{65687A3A-702B-4D08-A6D1-D7BBFECD12D6}" dt="2021-01-08T17:51:56.569" v="6007"/>
          <ac:spMkLst>
            <pc:docMk/>
            <pc:sldMk cId="3376960133" sldId="314"/>
            <ac:spMk id="3" creationId="{D098526E-6643-4DC9-8F44-7A768F251AE5}"/>
          </ac:spMkLst>
        </pc:spChg>
        <pc:spChg chg="mod">
          <ac:chgData name="Stefanie Becker" userId="2a2b6a79-e5b9-49cb-8f5a-051b2f908ec1" providerId="ADAL" clId="{65687A3A-702B-4D08-A6D1-D7BBFECD12D6}" dt="2021-01-09T21:08:58.669" v="13957" actId="20577"/>
          <ac:spMkLst>
            <pc:docMk/>
            <pc:sldMk cId="3376960133" sldId="314"/>
            <ac:spMk id="4" creationId="{1215DD68-49F4-4414-AB5E-DDCBC5C1FF15}"/>
          </ac:spMkLst>
        </pc:spChg>
        <pc:spChg chg="add del mod">
          <ac:chgData name="Stefanie Becker" userId="2a2b6a79-e5b9-49cb-8f5a-051b2f908ec1" providerId="ADAL" clId="{65687A3A-702B-4D08-A6D1-D7BBFECD12D6}" dt="2021-01-08T17:52:27.377" v="6009"/>
          <ac:spMkLst>
            <pc:docMk/>
            <pc:sldMk cId="3376960133" sldId="314"/>
            <ac:spMk id="7" creationId="{EBF5B8B9-D90A-40DF-A164-B9693A55AA11}"/>
          </ac:spMkLst>
        </pc:spChg>
        <pc:picChg chg="add del mod">
          <ac:chgData name="Stefanie Becker" userId="2a2b6a79-e5b9-49cb-8f5a-051b2f908ec1" providerId="ADAL" clId="{65687A3A-702B-4D08-A6D1-D7BBFECD12D6}" dt="2021-01-08T17:52:25.421" v="6008" actId="478"/>
          <ac:picMkLst>
            <pc:docMk/>
            <pc:sldMk cId="3376960133" sldId="314"/>
            <ac:picMk id="5" creationId="{D730A0B9-34C0-42E2-ACC5-0C79C653D1B3}"/>
          </ac:picMkLst>
        </pc:picChg>
        <pc:picChg chg="add mod">
          <ac:chgData name="Stefanie Becker" userId="2a2b6a79-e5b9-49cb-8f5a-051b2f908ec1" providerId="ADAL" clId="{65687A3A-702B-4D08-A6D1-D7BBFECD12D6}" dt="2021-01-09T18:03:37.970" v="13149" actId="1076"/>
          <ac:picMkLst>
            <pc:docMk/>
            <pc:sldMk cId="3376960133" sldId="314"/>
            <ac:picMk id="8" creationId="{0B9ADF83-BB6C-44A0-A39D-2B4A05F0CEF1}"/>
          </ac:picMkLst>
        </pc:picChg>
      </pc:sldChg>
      <pc:sldChg chg="addSp delSp modSp add mod">
        <pc:chgData name="Stefanie Becker" userId="2a2b6a79-e5b9-49cb-8f5a-051b2f908ec1" providerId="ADAL" clId="{65687A3A-702B-4D08-A6D1-D7BBFECD12D6}" dt="2021-01-09T19:19:21.318" v="13457" actId="108"/>
        <pc:sldMkLst>
          <pc:docMk/>
          <pc:sldMk cId="619757169" sldId="315"/>
        </pc:sldMkLst>
        <pc:spChg chg="mod">
          <ac:chgData name="Stefanie Becker" userId="2a2b6a79-e5b9-49cb-8f5a-051b2f908ec1" providerId="ADAL" clId="{65687A3A-702B-4D08-A6D1-D7BBFECD12D6}" dt="2021-01-09T17:53:06.077" v="12858" actId="108"/>
          <ac:spMkLst>
            <pc:docMk/>
            <pc:sldMk cId="619757169" sldId="315"/>
            <ac:spMk id="2" creationId="{2AB1F53A-9E14-4953-9B7E-64D447B490AC}"/>
          </ac:spMkLst>
        </pc:spChg>
        <pc:spChg chg="del">
          <ac:chgData name="Stefanie Becker" userId="2a2b6a79-e5b9-49cb-8f5a-051b2f908ec1" providerId="ADAL" clId="{65687A3A-702B-4D08-A6D1-D7BBFECD12D6}" dt="2021-01-08T17:55:05.741" v="6012"/>
          <ac:spMkLst>
            <pc:docMk/>
            <pc:sldMk cId="619757169" sldId="315"/>
            <ac:spMk id="3" creationId="{D098526E-6643-4DC9-8F44-7A768F251AE5}"/>
          </ac:spMkLst>
        </pc:spChg>
        <pc:spChg chg="mod">
          <ac:chgData name="Stefanie Becker" userId="2a2b6a79-e5b9-49cb-8f5a-051b2f908ec1" providerId="ADAL" clId="{65687A3A-702B-4D08-A6D1-D7BBFECD12D6}" dt="2021-01-09T19:19:21.318" v="13457" actId="108"/>
          <ac:spMkLst>
            <pc:docMk/>
            <pc:sldMk cId="619757169" sldId="315"/>
            <ac:spMk id="4" creationId="{1215DD68-49F4-4414-AB5E-DDCBC5C1FF15}"/>
          </ac:spMkLst>
        </pc:spChg>
        <pc:spChg chg="add del mod">
          <ac:chgData name="Stefanie Becker" userId="2a2b6a79-e5b9-49cb-8f5a-051b2f908ec1" providerId="ADAL" clId="{65687A3A-702B-4D08-A6D1-D7BBFECD12D6}" dt="2021-01-08T17:56:06.442" v="6014"/>
          <ac:spMkLst>
            <pc:docMk/>
            <pc:sldMk cId="619757169" sldId="315"/>
            <ac:spMk id="7" creationId="{711F2750-C590-4D52-97AA-FA7CB2CE1E2E}"/>
          </ac:spMkLst>
        </pc:spChg>
        <pc:picChg chg="add del mod">
          <ac:chgData name="Stefanie Becker" userId="2a2b6a79-e5b9-49cb-8f5a-051b2f908ec1" providerId="ADAL" clId="{65687A3A-702B-4D08-A6D1-D7BBFECD12D6}" dt="2021-01-08T17:56:04.659" v="6013" actId="478"/>
          <ac:picMkLst>
            <pc:docMk/>
            <pc:sldMk cId="619757169" sldId="315"/>
            <ac:picMk id="5" creationId="{91F07CFE-3C42-4103-B803-9DD84B66F414}"/>
          </ac:picMkLst>
        </pc:picChg>
        <pc:picChg chg="add mod">
          <ac:chgData name="Stefanie Becker" userId="2a2b6a79-e5b9-49cb-8f5a-051b2f908ec1" providerId="ADAL" clId="{65687A3A-702B-4D08-A6D1-D7BBFECD12D6}" dt="2021-01-09T18:03:57.404" v="13151" actId="1076"/>
          <ac:picMkLst>
            <pc:docMk/>
            <pc:sldMk cId="619757169" sldId="315"/>
            <ac:picMk id="8" creationId="{240FD869-7742-417B-929E-7D7101929F23}"/>
          </ac:picMkLst>
        </pc:picChg>
      </pc:sldChg>
      <pc:sldChg chg="addSp delSp modSp add mod">
        <pc:chgData name="Stefanie Becker" userId="2a2b6a79-e5b9-49cb-8f5a-051b2f908ec1" providerId="ADAL" clId="{65687A3A-702B-4D08-A6D1-D7BBFECD12D6}" dt="2021-01-09T19:19:55.430" v="13460" actId="14100"/>
        <pc:sldMkLst>
          <pc:docMk/>
          <pc:sldMk cId="1095375512" sldId="316"/>
        </pc:sldMkLst>
        <pc:spChg chg="mod">
          <ac:chgData name="Stefanie Becker" userId="2a2b6a79-e5b9-49cb-8f5a-051b2f908ec1" providerId="ADAL" clId="{65687A3A-702B-4D08-A6D1-D7BBFECD12D6}" dt="2021-01-09T19:19:55.430" v="13460" actId="14100"/>
          <ac:spMkLst>
            <pc:docMk/>
            <pc:sldMk cId="1095375512" sldId="316"/>
            <ac:spMk id="2" creationId="{2AB1F53A-9E14-4953-9B7E-64D447B490AC}"/>
          </ac:spMkLst>
        </pc:spChg>
        <pc:spChg chg="del">
          <ac:chgData name="Stefanie Becker" userId="2a2b6a79-e5b9-49cb-8f5a-051b2f908ec1" providerId="ADAL" clId="{65687A3A-702B-4D08-A6D1-D7BBFECD12D6}" dt="2021-01-08T17:58:26.299" v="6015"/>
          <ac:spMkLst>
            <pc:docMk/>
            <pc:sldMk cId="1095375512" sldId="316"/>
            <ac:spMk id="3" creationId="{D098526E-6643-4DC9-8F44-7A768F251AE5}"/>
          </ac:spMkLst>
        </pc:spChg>
        <pc:spChg chg="mod">
          <ac:chgData name="Stefanie Becker" userId="2a2b6a79-e5b9-49cb-8f5a-051b2f908ec1" providerId="ADAL" clId="{65687A3A-702B-4D08-A6D1-D7BBFECD12D6}" dt="2021-01-09T19:19:49.781" v="13459" actId="113"/>
          <ac:spMkLst>
            <pc:docMk/>
            <pc:sldMk cId="1095375512" sldId="316"/>
            <ac:spMk id="4" creationId="{1215DD68-49F4-4414-AB5E-DDCBC5C1FF15}"/>
          </ac:spMkLst>
        </pc:spChg>
        <pc:picChg chg="add mod">
          <ac:chgData name="Stefanie Becker" userId="2a2b6a79-e5b9-49cb-8f5a-051b2f908ec1" providerId="ADAL" clId="{65687A3A-702B-4D08-A6D1-D7BBFECD12D6}" dt="2021-01-09T18:04:09.434" v="13153" actId="1076"/>
          <ac:picMkLst>
            <pc:docMk/>
            <pc:sldMk cId="1095375512" sldId="316"/>
            <ac:picMk id="5" creationId="{D090C413-DD59-4E64-91CF-AD381302B6DF}"/>
          </ac:picMkLst>
        </pc:picChg>
      </pc:sldChg>
      <pc:sldChg chg="del">
        <pc:chgData name="Stefanie Becker" userId="2a2b6a79-e5b9-49cb-8f5a-051b2f908ec1" providerId="ADAL" clId="{65687A3A-702B-4D08-A6D1-D7BBFECD12D6}" dt="2020-12-30T15:30:10.639" v="263" actId="47"/>
        <pc:sldMkLst>
          <pc:docMk/>
          <pc:sldMk cId="3491117525" sldId="316"/>
        </pc:sldMkLst>
      </pc:sldChg>
      <pc:sldChg chg="del">
        <pc:chgData name="Stefanie Becker" userId="2a2b6a79-e5b9-49cb-8f5a-051b2f908ec1" providerId="ADAL" clId="{65687A3A-702B-4D08-A6D1-D7BBFECD12D6}" dt="2020-12-30T15:30:12.401" v="264" actId="47"/>
        <pc:sldMkLst>
          <pc:docMk/>
          <pc:sldMk cId="2577980865" sldId="317"/>
        </pc:sldMkLst>
      </pc:sldChg>
      <pc:sldChg chg="addSp delSp modSp add mod">
        <pc:chgData name="Stefanie Becker" userId="2a2b6a79-e5b9-49cb-8f5a-051b2f908ec1" providerId="ADAL" clId="{65687A3A-702B-4D08-A6D1-D7BBFECD12D6}" dt="2021-01-09T19:20:12.488" v="13463" actId="113"/>
        <pc:sldMkLst>
          <pc:docMk/>
          <pc:sldMk cId="4276816288" sldId="317"/>
        </pc:sldMkLst>
        <pc:spChg chg="mod">
          <ac:chgData name="Stefanie Becker" userId="2a2b6a79-e5b9-49cb-8f5a-051b2f908ec1" providerId="ADAL" clId="{65687A3A-702B-4D08-A6D1-D7BBFECD12D6}" dt="2021-01-09T19:20:01.052" v="13461" actId="14100"/>
          <ac:spMkLst>
            <pc:docMk/>
            <pc:sldMk cId="4276816288" sldId="317"/>
            <ac:spMk id="2" creationId="{2AB1F53A-9E14-4953-9B7E-64D447B490AC}"/>
          </ac:spMkLst>
        </pc:spChg>
        <pc:spChg chg="del">
          <ac:chgData name="Stefanie Becker" userId="2a2b6a79-e5b9-49cb-8f5a-051b2f908ec1" providerId="ADAL" clId="{65687A3A-702B-4D08-A6D1-D7BBFECD12D6}" dt="2021-01-08T18:01:42.143" v="6017"/>
          <ac:spMkLst>
            <pc:docMk/>
            <pc:sldMk cId="4276816288" sldId="317"/>
            <ac:spMk id="3" creationId="{D098526E-6643-4DC9-8F44-7A768F251AE5}"/>
          </ac:spMkLst>
        </pc:spChg>
        <pc:spChg chg="mod">
          <ac:chgData name="Stefanie Becker" userId="2a2b6a79-e5b9-49cb-8f5a-051b2f908ec1" providerId="ADAL" clId="{65687A3A-702B-4D08-A6D1-D7BBFECD12D6}" dt="2021-01-09T19:20:12.488" v="13463" actId="113"/>
          <ac:spMkLst>
            <pc:docMk/>
            <pc:sldMk cId="4276816288" sldId="317"/>
            <ac:spMk id="4" creationId="{1215DD68-49F4-4414-AB5E-DDCBC5C1FF15}"/>
          </ac:spMkLst>
        </pc:spChg>
        <pc:picChg chg="add mod">
          <ac:chgData name="Stefanie Becker" userId="2a2b6a79-e5b9-49cb-8f5a-051b2f908ec1" providerId="ADAL" clId="{65687A3A-702B-4D08-A6D1-D7BBFECD12D6}" dt="2021-01-09T18:04:40.706" v="13159" actId="1076"/>
          <ac:picMkLst>
            <pc:docMk/>
            <pc:sldMk cId="4276816288" sldId="317"/>
            <ac:picMk id="5" creationId="{1BB944E8-7FC3-49CC-B055-6D76AE56117E}"/>
          </ac:picMkLst>
        </pc:picChg>
      </pc:sldChg>
      <pc:sldChg chg="add del">
        <pc:chgData name="Stefanie Becker" userId="2a2b6a79-e5b9-49cb-8f5a-051b2f908ec1" providerId="ADAL" clId="{65687A3A-702B-4D08-A6D1-D7BBFECD12D6}" dt="2021-01-09T03:31:32.381" v="9186" actId="47"/>
        <pc:sldMkLst>
          <pc:docMk/>
          <pc:sldMk cId="3186939319" sldId="318"/>
        </pc:sldMkLst>
      </pc:sldChg>
      <pc:sldChg chg="modSp add mod">
        <pc:chgData name="Stefanie Becker" userId="2a2b6a79-e5b9-49cb-8f5a-051b2f908ec1" providerId="ADAL" clId="{65687A3A-702B-4D08-A6D1-D7BBFECD12D6}" dt="2021-01-09T20:39:46.805" v="13660" actId="27636"/>
        <pc:sldMkLst>
          <pc:docMk/>
          <pc:sldMk cId="111004918" sldId="319"/>
        </pc:sldMkLst>
        <pc:spChg chg="mod">
          <ac:chgData name="Stefanie Becker" userId="2a2b6a79-e5b9-49cb-8f5a-051b2f908ec1" providerId="ADAL" clId="{65687A3A-702B-4D08-A6D1-D7BBFECD12D6}" dt="2021-01-09T18:20:08.414" v="13275" actId="14100"/>
          <ac:spMkLst>
            <pc:docMk/>
            <pc:sldMk cId="111004918" sldId="319"/>
            <ac:spMk id="2" creationId="{2AB1F53A-9E14-4953-9B7E-64D447B490AC}"/>
          </ac:spMkLst>
        </pc:spChg>
        <pc:spChg chg="mod">
          <ac:chgData name="Stefanie Becker" userId="2a2b6a79-e5b9-49cb-8f5a-051b2f908ec1" providerId="ADAL" clId="{65687A3A-702B-4D08-A6D1-D7BBFECD12D6}" dt="2021-01-09T20:39:46.805" v="13660" actId="27636"/>
          <ac:spMkLst>
            <pc:docMk/>
            <pc:sldMk cId="111004918" sldId="319"/>
            <ac:spMk id="4" creationId="{1215DD68-49F4-4414-AB5E-DDCBC5C1FF15}"/>
          </ac:spMkLst>
        </pc:spChg>
        <pc:picChg chg="mod">
          <ac:chgData name="Stefanie Becker" userId="2a2b6a79-e5b9-49cb-8f5a-051b2f908ec1" providerId="ADAL" clId="{65687A3A-702B-4D08-A6D1-D7BBFECD12D6}" dt="2021-01-09T18:03:06.064" v="13145" actId="1076"/>
          <ac:picMkLst>
            <pc:docMk/>
            <pc:sldMk cId="111004918" sldId="319"/>
            <ac:picMk id="8" creationId="{AC08503A-ACD9-46FD-883E-F22239EDBAE0}"/>
          </ac:picMkLst>
        </pc:picChg>
      </pc:sldChg>
      <pc:sldChg chg="addSp delSp modSp new mod">
        <pc:chgData name="Stefanie Becker" userId="2a2b6a79-e5b9-49cb-8f5a-051b2f908ec1" providerId="ADAL" clId="{65687A3A-702B-4D08-A6D1-D7BBFECD12D6}" dt="2021-01-09T19:14:12.111" v="13420" actId="113"/>
        <pc:sldMkLst>
          <pc:docMk/>
          <pc:sldMk cId="131560651" sldId="320"/>
        </pc:sldMkLst>
        <pc:spChg chg="mod">
          <ac:chgData name="Stefanie Becker" userId="2a2b6a79-e5b9-49cb-8f5a-051b2f908ec1" providerId="ADAL" clId="{65687A3A-702B-4D08-A6D1-D7BBFECD12D6}" dt="2021-01-09T19:13:36.301" v="13415" actId="14100"/>
          <ac:spMkLst>
            <pc:docMk/>
            <pc:sldMk cId="131560651" sldId="320"/>
            <ac:spMk id="2" creationId="{66BEB91A-EC0B-446C-A5EF-BA611C81EB2B}"/>
          </ac:spMkLst>
        </pc:spChg>
        <pc:spChg chg="del">
          <ac:chgData name="Stefanie Becker" userId="2a2b6a79-e5b9-49cb-8f5a-051b2f908ec1" providerId="ADAL" clId="{65687A3A-702B-4D08-A6D1-D7BBFECD12D6}" dt="2021-01-08T19:13:37.010" v="6548"/>
          <ac:spMkLst>
            <pc:docMk/>
            <pc:sldMk cId="131560651" sldId="320"/>
            <ac:spMk id="3" creationId="{DD51E2C0-C09A-4FCF-8917-68DBB1EE2953}"/>
          </ac:spMkLst>
        </pc:spChg>
        <pc:spChg chg="mod">
          <ac:chgData name="Stefanie Becker" userId="2a2b6a79-e5b9-49cb-8f5a-051b2f908ec1" providerId="ADAL" clId="{65687A3A-702B-4D08-A6D1-D7BBFECD12D6}" dt="2021-01-09T19:14:12.111" v="13420" actId="113"/>
          <ac:spMkLst>
            <pc:docMk/>
            <pc:sldMk cId="131560651" sldId="320"/>
            <ac:spMk id="4" creationId="{AAC17DFD-A845-40CD-9A54-ECEA7677E30C}"/>
          </ac:spMkLst>
        </pc:spChg>
        <pc:picChg chg="add mod">
          <ac:chgData name="Stefanie Becker" userId="2a2b6a79-e5b9-49cb-8f5a-051b2f908ec1" providerId="ADAL" clId="{65687A3A-702B-4D08-A6D1-D7BBFECD12D6}" dt="2021-01-09T18:02:13.864" v="13121" actId="1076"/>
          <ac:picMkLst>
            <pc:docMk/>
            <pc:sldMk cId="131560651" sldId="320"/>
            <ac:picMk id="5" creationId="{372C4613-44C7-4B42-8D52-D9427134517A}"/>
          </ac:picMkLst>
        </pc:picChg>
      </pc:sldChg>
      <pc:sldChg chg="addSp delSp modSp new mod">
        <pc:chgData name="Stefanie Becker" userId="2a2b6a79-e5b9-49cb-8f5a-051b2f908ec1" providerId="ADAL" clId="{65687A3A-702B-4D08-A6D1-D7BBFECD12D6}" dt="2021-01-09T19:26:02.800" v="13508" actId="108"/>
        <pc:sldMkLst>
          <pc:docMk/>
          <pc:sldMk cId="570136662" sldId="321"/>
        </pc:sldMkLst>
        <pc:spChg chg="mod">
          <ac:chgData name="Stefanie Becker" userId="2a2b6a79-e5b9-49cb-8f5a-051b2f908ec1" providerId="ADAL" clId="{65687A3A-702B-4D08-A6D1-D7BBFECD12D6}" dt="2021-01-09T19:25:39.138" v="13503" actId="14100"/>
          <ac:spMkLst>
            <pc:docMk/>
            <pc:sldMk cId="570136662" sldId="321"/>
            <ac:spMk id="2" creationId="{04FE7898-79A6-402C-96E3-24B7117B7303}"/>
          </ac:spMkLst>
        </pc:spChg>
        <pc:spChg chg="del">
          <ac:chgData name="Stefanie Becker" userId="2a2b6a79-e5b9-49cb-8f5a-051b2f908ec1" providerId="ADAL" clId="{65687A3A-702B-4D08-A6D1-D7BBFECD12D6}" dt="2021-01-09T02:57:18.966" v="9167"/>
          <ac:spMkLst>
            <pc:docMk/>
            <pc:sldMk cId="570136662" sldId="321"/>
            <ac:spMk id="3" creationId="{F9A05A90-5DCE-4AF1-98C0-22C077488EDF}"/>
          </ac:spMkLst>
        </pc:spChg>
        <pc:spChg chg="mod">
          <ac:chgData name="Stefanie Becker" userId="2a2b6a79-e5b9-49cb-8f5a-051b2f908ec1" providerId="ADAL" clId="{65687A3A-702B-4D08-A6D1-D7BBFECD12D6}" dt="2021-01-09T19:26:02.800" v="13508" actId="108"/>
          <ac:spMkLst>
            <pc:docMk/>
            <pc:sldMk cId="570136662" sldId="321"/>
            <ac:spMk id="4" creationId="{D0EDD9A9-6B41-4E14-A1FC-6D231B56FE70}"/>
          </ac:spMkLst>
        </pc:spChg>
        <pc:picChg chg="add mod">
          <ac:chgData name="Stefanie Becker" userId="2a2b6a79-e5b9-49cb-8f5a-051b2f908ec1" providerId="ADAL" clId="{65687A3A-702B-4D08-A6D1-D7BBFECD12D6}" dt="2021-01-09T18:07:25.022" v="13178" actId="1076"/>
          <ac:picMkLst>
            <pc:docMk/>
            <pc:sldMk cId="570136662" sldId="321"/>
            <ac:picMk id="5" creationId="{B38D800D-E8D8-4F46-9ACC-98850D252B52}"/>
          </ac:picMkLst>
        </pc:picChg>
      </pc:sldChg>
      <pc:sldChg chg="addSp delSp modSp new mod">
        <pc:chgData name="Stefanie Becker" userId="2a2b6a79-e5b9-49cb-8f5a-051b2f908ec1" providerId="ADAL" clId="{65687A3A-702B-4D08-A6D1-D7BBFECD12D6}" dt="2021-01-09T19:26:44.585" v="13515" actId="20577"/>
        <pc:sldMkLst>
          <pc:docMk/>
          <pc:sldMk cId="3074746022" sldId="322"/>
        </pc:sldMkLst>
        <pc:spChg chg="mod">
          <ac:chgData name="Stefanie Becker" userId="2a2b6a79-e5b9-49cb-8f5a-051b2f908ec1" providerId="ADAL" clId="{65687A3A-702B-4D08-A6D1-D7BBFECD12D6}" dt="2021-01-09T19:26:09.477" v="13509" actId="14100"/>
          <ac:spMkLst>
            <pc:docMk/>
            <pc:sldMk cId="3074746022" sldId="322"/>
            <ac:spMk id="2" creationId="{D12B4773-98A8-4871-A4BE-0A17DCDE981D}"/>
          </ac:spMkLst>
        </pc:spChg>
        <pc:spChg chg="del">
          <ac:chgData name="Stefanie Becker" userId="2a2b6a79-e5b9-49cb-8f5a-051b2f908ec1" providerId="ADAL" clId="{65687A3A-702B-4D08-A6D1-D7BBFECD12D6}" dt="2021-01-09T03:03:52.900" v="9168"/>
          <ac:spMkLst>
            <pc:docMk/>
            <pc:sldMk cId="3074746022" sldId="322"/>
            <ac:spMk id="3" creationId="{FC743106-6CA7-48D4-AB73-18105448C434}"/>
          </ac:spMkLst>
        </pc:spChg>
        <pc:spChg chg="mod">
          <ac:chgData name="Stefanie Becker" userId="2a2b6a79-e5b9-49cb-8f5a-051b2f908ec1" providerId="ADAL" clId="{65687A3A-702B-4D08-A6D1-D7BBFECD12D6}" dt="2021-01-09T19:26:44.585" v="13515" actId="20577"/>
          <ac:spMkLst>
            <pc:docMk/>
            <pc:sldMk cId="3074746022" sldId="322"/>
            <ac:spMk id="4" creationId="{29824057-8289-4ACB-8AFC-95C1AF51673D}"/>
          </ac:spMkLst>
        </pc:spChg>
        <pc:picChg chg="add mod">
          <ac:chgData name="Stefanie Becker" userId="2a2b6a79-e5b9-49cb-8f5a-051b2f908ec1" providerId="ADAL" clId="{65687A3A-702B-4D08-A6D1-D7BBFECD12D6}" dt="2021-01-09T18:09:00.506" v="13192" actId="14100"/>
          <ac:picMkLst>
            <pc:docMk/>
            <pc:sldMk cId="3074746022" sldId="322"/>
            <ac:picMk id="5" creationId="{7DD9A3E0-603E-40BC-B1C5-DE176CA65B32}"/>
          </ac:picMkLst>
        </pc:picChg>
        <pc:picChg chg="add mod">
          <ac:chgData name="Stefanie Becker" userId="2a2b6a79-e5b9-49cb-8f5a-051b2f908ec1" providerId="ADAL" clId="{65687A3A-702B-4D08-A6D1-D7BBFECD12D6}" dt="2021-01-09T18:08:53.384" v="13191" actId="1076"/>
          <ac:picMkLst>
            <pc:docMk/>
            <pc:sldMk cId="3074746022" sldId="322"/>
            <ac:picMk id="6" creationId="{473A77D1-163F-46B8-8E93-B9BBC5D59515}"/>
          </ac:picMkLst>
        </pc:picChg>
      </pc:sldChg>
      <pc:sldChg chg="addSp delSp modSp new mod">
        <pc:chgData name="Stefanie Becker" userId="2a2b6a79-e5b9-49cb-8f5a-051b2f908ec1" providerId="ADAL" clId="{65687A3A-702B-4D08-A6D1-D7BBFECD12D6}" dt="2021-01-09T19:27:28.382" v="13519" actId="108"/>
        <pc:sldMkLst>
          <pc:docMk/>
          <pc:sldMk cId="2805245484" sldId="323"/>
        </pc:sldMkLst>
        <pc:spChg chg="mod">
          <ac:chgData name="Stefanie Becker" userId="2a2b6a79-e5b9-49cb-8f5a-051b2f908ec1" providerId="ADAL" clId="{65687A3A-702B-4D08-A6D1-D7BBFECD12D6}" dt="2021-01-09T17:54:03.971" v="12866" actId="108"/>
          <ac:spMkLst>
            <pc:docMk/>
            <pc:sldMk cId="2805245484" sldId="323"/>
            <ac:spMk id="2" creationId="{4CDABB64-1D77-4D62-B427-4C36DCE94303}"/>
          </ac:spMkLst>
        </pc:spChg>
        <pc:spChg chg="del">
          <ac:chgData name="Stefanie Becker" userId="2a2b6a79-e5b9-49cb-8f5a-051b2f908ec1" providerId="ADAL" clId="{65687A3A-702B-4D08-A6D1-D7BBFECD12D6}" dt="2021-01-09T03:11:16.563" v="9175"/>
          <ac:spMkLst>
            <pc:docMk/>
            <pc:sldMk cId="2805245484" sldId="323"/>
            <ac:spMk id="3" creationId="{0F8F39BC-E7A4-459B-BFEB-710D0A6A8E2C}"/>
          </ac:spMkLst>
        </pc:spChg>
        <pc:spChg chg="mod">
          <ac:chgData name="Stefanie Becker" userId="2a2b6a79-e5b9-49cb-8f5a-051b2f908ec1" providerId="ADAL" clId="{65687A3A-702B-4D08-A6D1-D7BBFECD12D6}" dt="2021-01-09T19:27:28.382" v="13519" actId="108"/>
          <ac:spMkLst>
            <pc:docMk/>
            <pc:sldMk cId="2805245484" sldId="323"/>
            <ac:spMk id="4" creationId="{8ECA7D3B-3EC9-4572-B8B6-4B3EF25CA459}"/>
          </ac:spMkLst>
        </pc:spChg>
        <pc:picChg chg="add mod">
          <ac:chgData name="Stefanie Becker" userId="2a2b6a79-e5b9-49cb-8f5a-051b2f908ec1" providerId="ADAL" clId="{65687A3A-702B-4D08-A6D1-D7BBFECD12D6}" dt="2021-01-09T18:09:27.478" v="13196" actId="1076"/>
          <ac:picMkLst>
            <pc:docMk/>
            <pc:sldMk cId="2805245484" sldId="323"/>
            <ac:picMk id="5" creationId="{F411C922-1E4F-4798-BB36-7B9E75D4A41D}"/>
          </ac:picMkLst>
        </pc:picChg>
      </pc:sldChg>
      <pc:sldChg chg="addSp delSp modSp add mod">
        <pc:chgData name="Stefanie Becker" userId="2a2b6a79-e5b9-49cb-8f5a-051b2f908ec1" providerId="ADAL" clId="{65687A3A-702B-4D08-A6D1-D7BBFECD12D6}" dt="2021-01-09T19:33:20.412" v="13537" actId="1076"/>
        <pc:sldMkLst>
          <pc:docMk/>
          <pc:sldMk cId="2019937524" sldId="324"/>
        </pc:sldMkLst>
        <pc:spChg chg="mod">
          <ac:chgData name="Stefanie Becker" userId="2a2b6a79-e5b9-49cb-8f5a-051b2f908ec1" providerId="ADAL" clId="{65687A3A-702B-4D08-A6D1-D7BBFECD12D6}" dt="2021-01-09T19:32:56.388" v="13535" actId="14100"/>
          <ac:spMkLst>
            <pc:docMk/>
            <pc:sldMk cId="2019937524" sldId="324"/>
            <ac:spMk id="2" creationId="{4CDABB64-1D77-4D62-B427-4C36DCE94303}"/>
          </ac:spMkLst>
        </pc:spChg>
        <pc:spChg chg="del">
          <ac:chgData name="Stefanie Becker" userId="2a2b6a79-e5b9-49cb-8f5a-051b2f908ec1" providerId="ADAL" clId="{65687A3A-702B-4D08-A6D1-D7BBFECD12D6}" dt="2021-01-09T03:14:36.160" v="9176"/>
          <ac:spMkLst>
            <pc:docMk/>
            <pc:sldMk cId="2019937524" sldId="324"/>
            <ac:spMk id="3" creationId="{0F8F39BC-E7A4-459B-BFEB-710D0A6A8E2C}"/>
          </ac:spMkLst>
        </pc:spChg>
        <pc:spChg chg="mod">
          <ac:chgData name="Stefanie Becker" userId="2a2b6a79-e5b9-49cb-8f5a-051b2f908ec1" providerId="ADAL" clId="{65687A3A-702B-4D08-A6D1-D7BBFECD12D6}" dt="2021-01-09T19:32:58.650" v="13536" actId="14100"/>
          <ac:spMkLst>
            <pc:docMk/>
            <pc:sldMk cId="2019937524" sldId="324"/>
            <ac:spMk id="4" creationId="{8ECA7D3B-3EC9-4572-B8B6-4B3EF25CA459}"/>
          </ac:spMkLst>
        </pc:spChg>
        <pc:picChg chg="add mod">
          <ac:chgData name="Stefanie Becker" userId="2a2b6a79-e5b9-49cb-8f5a-051b2f908ec1" providerId="ADAL" clId="{65687A3A-702B-4D08-A6D1-D7BBFECD12D6}" dt="2021-01-09T19:33:20.412" v="13537" actId="1076"/>
          <ac:picMkLst>
            <pc:docMk/>
            <pc:sldMk cId="2019937524" sldId="324"/>
            <ac:picMk id="5" creationId="{68ED994E-15DD-4D81-A194-5C9F82277F00}"/>
          </ac:picMkLst>
        </pc:picChg>
      </pc:sldChg>
      <pc:sldChg chg="addSp delSp modSp add mod">
        <pc:chgData name="Stefanie Becker" userId="2a2b6a79-e5b9-49cb-8f5a-051b2f908ec1" providerId="ADAL" clId="{65687A3A-702B-4D08-A6D1-D7BBFECD12D6}" dt="2021-01-09T19:33:42.498" v="13540" actId="14100"/>
        <pc:sldMkLst>
          <pc:docMk/>
          <pc:sldMk cId="3374162743" sldId="325"/>
        </pc:sldMkLst>
        <pc:spChg chg="mod">
          <ac:chgData name="Stefanie Becker" userId="2a2b6a79-e5b9-49cb-8f5a-051b2f908ec1" providerId="ADAL" clId="{65687A3A-702B-4D08-A6D1-D7BBFECD12D6}" dt="2021-01-09T17:54:14.999" v="12868" actId="108"/>
          <ac:spMkLst>
            <pc:docMk/>
            <pc:sldMk cId="3374162743" sldId="325"/>
            <ac:spMk id="2" creationId="{4CDABB64-1D77-4D62-B427-4C36DCE94303}"/>
          </ac:spMkLst>
        </pc:spChg>
        <pc:spChg chg="del">
          <ac:chgData name="Stefanie Becker" userId="2a2b6a79-e5b9-49cb-8f5a-051b2f908ec1" providerId="ADAL" clId="{65687A3A-702B-4D08-A6D1-D7BBFECD12D6}" dt="2021-01-09T03:16:44.192" v="9179"/>
          <ac:spMkLst>
            <pc:docMk/>
            <pc:sldMk cId="3374162743" sldId="325"/>
            <ac:spMk id="3" creationId="{0F8F39BC-E7A4-459B-BFEB-710D0A6A8E2C}"/>
          </ac:spMkLst>
        </pc:spChg>
        <pc:spChg chg="mod">
          <ac:chgData name="Stefanie Becker" userId="2a2b6a79-e5b9-49cb-8f5a-051b2f908ec1" providerId="ADAL" clId="{65687A3A-702B-4D08-A6D1-D7BBFECD12D6}" dt="2021-01-09T19:33:42.498" v="13540" actId="14100"/>
          <ac:spMkLst>
            <pc:docMk/>
            <pc:sldMk cId="3374162743" sldId="325"/>
            <ac:spMk id="4" creationId="{8ECA7D3B-3EC9-4572-B8B6-4B3EF25CA459}"/>
          </ac:spMkLst>
        </pc:spChg>
        <pc:picChg chg="add mod">
          <ac:chgData name="Stefanie Becker" userId="2a2b6a79-e5b9-49cb-8f5a-051b2f908ec1" providerId="ADAL" clId="{65687A3A-702B-4D08-A6D1-D7BBFECD12D6}" dt="2021-01-09T18:10:45.966" v="13203" actId="1076"/>
          <ac:picMkLst>
            <pc:docMk/>
            <pc:sldMk cId="3374162743" sldId="325"/>
            <ac:picMk id="5" creationId="{094F3422-E7E9-4FDB-8E40-C8679425B1DA}"/>
          </ac:picMkLst>
        </pc:picChg>
      </pc:sldChg>
      <pc:sldChg chg="addSp delSp modSp add mod">
        <pc:chgData name="Stefanie Becker" userId="2a2b6a79-e5b9-49cb-8f5a-051b2f908ec1" providerId="ADAL" clId="{65687A3A-702B-4D08-A6D1-D7BBFECD12D6}" dt="2021-01-09T21:16:22.637" v="13974" actId="20577"/>
        <pc:sldMkLst>
          <pc:docMk/>
          <pc:sldMk cId="3087698480" sldId="326"/>
        </pc:sldMkLst>
        <pc:spChg chg="mod">
          <ac:chgData name="Stefanie Becker" userId="2a2b6a79-e5b9-49cb-8f5a-051b2f908ec1" providerId="ADAL" clId="{65687A3A-702B-4D08-A6D1-D7BBFECD12D6}" dt="2021-01-09T17:54:21.999" v="12869" actId="108"/>
          <ac:spMkLst>
            <pc:docMk/>
            <pc:sldMk cId="3087698480" sldId="326"/>
            <ac:spMk id="2" creationId="{4CDABB64-1D77-4D62-B427-4C36DCE94303}"/>
          </ac:spMkLst>
        </pc:spChg>
        <pc:spChg chg="del">
          <ac:chgData name="Stefanie Becker" userId="2a2b6a79-e5b9-49cb-8f5a-051b2f908ec1" providerId="ADAL" clId="{65687A3A-702B-4D08-A6D1-D7BBFECD12D6}" dt="2021-01-09T03:18:30.533" v="9180"/>
          <ac:spMkLst>
            <pc:docMk/>
            <pc:sldMk cId="3087698480" sldId="326"/>
            <ac:spMk id="3" creationId="{0F8F39BC-E7A4-459B-BFEB-710D0A6A8E2C}"/>
          </ac:spMkLst>
        </pc:spChg>
        <pc:spChg chg="mod">
          <ac:chgData name="Stefanie Becker" userId="2a2b6a79-e5b9-49cb-8f5a-051b2f908ec1" providerId="ADAL" clId="{65687A3A-702B-4D08-A6D1-D7BBFECD12D6}" dt="2021-01-09T21:16:22.637" v="13974" actId="20577"/>
          <ac:spMkLst>
            <pc:docMk/>
            <pc:sldMk cId="3087698480" sldId="326"/>
            <ac:spMk id="4" creationId="{8ECA7D3B-3EC9-4572-B8B6-4B3EF25CA459}"/>
          </ac:spMkLst>
        </pc:spChg>
        <pc:picChg chg="add mod">
          <ac:chgData name="Stefanie Becker" userId="2a2b6a79-e5b9-49cb-8f5a-051b2f908ec1" providerId="ADAL" clId="{65687A3A-702B-4D08-A6D1-D7BBFECD12D6}" dt="2021-01-09T18:10:57.084" v="13205" actId="1076"/>
          <ac:picMkLst>
            <pc:docMk/>
            <pc:sldMk cId="3087698480" sldId="326"/>
            <ac:picMk id="5" creationId="{ED7ED582-B42C-466A-8EF3-D51E40639171}"/>
          </ac:picMkLst>
        </pc:picChg>
      </pc:sldChg>
      <pc:sldChg chg="addSp delSp modSp new mod">
        <pc:chgData name="Stefanie Becker" userId="2a2b6a79-e5b9-49cb-8f5a-051b2f908ec1" providerId="ADAL" clId="{65687A3A-702B-4D08-A6D1-D7BBFECD12D6}" dt="2021-01-09T19:35:49.429" v="13548" actId="108"/>
        <pc:sldMkLst>
          <pc:docMk/>
          <pc:sldMk cId="563867285" sldId="327"/>
        </pc:sldMkLst>
        <pc:spChg chg="mod">
          <ac:chgData name="Stefanie Becker" userId="2a2b6a79-e5b9-49cb-8f5a-051b2f908ec1" providerId="ADAL" clId="{65687A3A-702B-4D08-A6D1-D7BBFECD12D6}" dt="2021-01-09T17:54:25.845" v="12870" actId="108"/>
          <ac:spMkLst>
            <pc:docMk/>
            <pc:sldMk cId="563867285" sldId="327"/>
            <ac:spMk id="2" creationId="{A7E8D13D-F123-408B-B022-C75685D76969}"/>
          </ac:spMkLst>
        </pc:spChg>
        <pc:spChg chg="del">
          <ac:chgData name="Stefanie Becker" userId="2a2b6a79-e5b9-49cb-8f5a-051b2f908ec1" providerId="ADAL" clId="{65687A3A-702B-4D08-A6D1-D7BBFECD12D6}" dt="2021-01-09T03:21:31.218" v="9182"/>
          <ac:spMkLst>
            <pc:docMk/>
            <pc:sldMk cId="563867285" sldId="327"/>
            <ac:spMk id="3" creationId="{18F2A398-CCE0-4B47-8FEF-75F60DE70E9D}"/>
          </ac:spMkLst>
        </pc:spChg>
        <pc:spChg chg="mod">
          <ac:chgData name="Stefanie Becker" userId="2a2b6a79-e5b9-49cb-8f5a-051b2f908ec1" providerId="ADAL" clId="{65687A3A-702B-4D08-A6D1-D7BBFECD12D6}" dt="2021-01-09T19:35:49.429" v="13548" actId="108"/>
          <ac:spMkLst>
            <pc:docMk/>
            <pc:sldMk cId="563867285" sldId="327"/>
            <ac:spMk id="4" creationId="{FAE380D1-63D5-4942-A0E5-01CFDB219422}"/>
          </ac:spMkLst>
        </pc:spChg>
        <pc:picChg chg="add mod">
          <ac:chgData name="Stefanie Becker" userId="2a2b6a79-e5b9-49cb-8f5a-051b2f908ec1" providerId="ADAL" clId="{65687A3A-702B-4D08-A6D1-D7BBFECD12D6}" dt="2021-01-09T16:48:50.783" v="10871" actId="1076"/>
          <ac:picMkLst>
            <pc:docMk/>
            <pc:sldMk cId="563867285" sldId="327"/>
            <ac:picMk id="5" creationId="{8B77B4E0-96D3-46E9-B414-3E1D046778DC}"/>
          </ac:picMkLst>
        </pc:picChg>
        <pc:picChg chg="add mod">
          <ac:chgData name="Stefanie Becker" userId="2a2b6a79-e5b9-49cb-8f5a-051b2f908ec1" providerId="ADAL" clId="{65687A3A-702B-4D08-A6D1-D7BBFECD12D6}" dt="2021-01-09T16:48:58.022" v="10872" actId="1076"/>
          <ac:picMkLst>
            <pc:docMk/>
            <pc:sldMk cId="563867285" sldId="327"/>
            <ac:picMk id="6" creationId="{066500F8-E26A-4FDF-A08D-A9DC8519930D}"/>
          </ac:picMkLst>
        </pc:picChg>
      </pc:sldChg>
      <pc:sldChg chg="addSp delSp modSp add del mod">
        <pc:chgData name="Stefanie Becker" userId="2a2b6a79-e5b9-49cb-8f5a-051b2f908ec1" providerId="ADAL" clId="{65687A3A-702B-4D08-A6D1-D7BBFECD12D6}" dt="2021-01-09T16:49:10.028" v="10873" actId="47"/>
        <pc:sldMkLst>
          <pc:docMk/>
          <pc:sldMk cId="4283033137" sldId="328"/>
        </pc:sldMkLst>
        <pc:spChg chg="mod">
          <ac:chgData name="Stefanie Becker" userId="2a2b6a79-e5b9-49cb-8f5a-051b2f908ec1" providerId="ADAL" clId="{65687A3A-702B-4D08-A6D1-D7BBFECD12D6}" dt="2021-01-09T03:25:30.848" v="9185"/>
          <ac:spMkLst>
            <pc:docMk/>
            <pc:sldMk cId="4283033137" sldId="328"/>
            <ac:spMk id="2" creationId="{A7E8D13D-F123-408B-B022-C75685D76969}"/>
          </ac:spMkLst>
        </pc:spChg>
        <pc:spChg chg="del">
          <ac:chgData name="Stefanie Becker" userId="2a2b6a79-e5b9-49cb-8f5a-051b2f908ec1" providerId="ADAL" clId="{65687A3A-702B-4D08-A6D1-D7BBFECD12D6}" dt="2021-01-09T03:25:01.817" v="9183"/>
          <ac:spMkLst>
            <pc:docMk/>
            <pc:sldMk cId="4283033137" sldId="328"/>
            <ac:spMk id="3" creationId="{18F2A398-CCE0-4B47-8FEF-75F60DE70E9D}"/>
          </ac:spMkLst>
        </pc:spChg>
        <pc:spChg chg="add mod">
          <ac:chgData name="Stefanie Becker" userId="2a2b6a79-e5b9-49cb-8f5a-051b2f908ec1" providerId="ADAL" clId="{65687A3A-702B-4D08-A6D1-D7BBFECD12D6}" dt="2021-01-09T16:48:33.129" v="10867" actId="21"/>
          <ac:spMkLst>
            <pc:docMk/>
            <pc:sldMk cId="4283033137" sldId="328"/>
            <ac:spMk id="7" creationId="{C0360514-7725-48F4-9962-0AAC403D2D51}"/>
          </ac:spMkLst>
        </pc:spChg>
        <pc:picChg chg="add del mod">
          <ac:chgData name="Stefanie Becker" userId="2a2b6a79-e5b9-49cb-8f5a-051b2f908ec1" providerId="ADAL" clId="{65687A3A-702B-4D08-A6D1-D7BBFECD12D6}" dt="2021-01-09T16:48:33.129" v="10867" actId="21"/>
          <ac:picMkLst>
            <pc:docMk/>
            <pc:sldMk cId="4283033137" sldId="328"/>
            <ac:picMk id="5" creationId="{78CAB022-1701-4493-B856-78AB9FFA64DA}"/>
          </ac:picMkLst>
        </pc:picChg>
      </pc:sldChg>
      <pc:sldChg chg="addSp delSp modSp new mod">
        <pc:chgData name="Stefanie Becker" userId="2a2b6a79-e5b9-49cb-8f5a-051b2f908ec1" providerId="ADAL" clId="{65687A3A-702B-4D08-A6D1-D7BBFECD12D6}" dt="2021-01-09T18:25:16.905" v="13321" actId="14100"/>
        <pc:sldMkLst>
          <pc:docMk/>
          <pc:sldMk cId="2283342307" sldId="329"/>
        </pc:sldMkLst>
        <pc:spChg chg="mod">
          <ac:chgData name="Stefanie Becker" userId="2a2b6a79-e5b9-49cb-8f5a-051b2f908ec1" providerId="ADAL" clId="{65687A3A-702B-4D08-A6D1-D7BBFECD12D6}" dt="2021-01-09T18:25:14.088" v="13320" actId="14100"/>
          <ac:spMkLst>
            <pc:docMk/>
            <pc:sldMk cId="2283342307" sldId="329"/>
            <ac:spMk id="2" creationId="{073D4423-96A9-4598-9B58-860938C3F6A0}"/>
          </ac:spMkLst>
        </pc:spChg>
        <pc:spChg chg="del">
          <ac:chgData name="Stefanie Becker" userId="2a2b6a79-e5b9-49cb-8f5a-051b2f908ec1" providerId="ADAL" clId="{65687A3A-702B-4D08-A6D1-D7BBFECD12D6}" dt="2021-01-09T04:03:08.661" v="9209"/>
          <ac:spMkLst>
            <pc:docMk/>
            <pc:sldMk cId="2283342307" sldId="329"/>
            <ac:spMk id="3" creationId="{1C3BE4F9-F707-4D44-9782-FDE7F2DB8F8F}"/>
          </ac:spMkLst>
        </pc:spChg>
        <pc:spChg chg="mod">
          <ac:chgData name="Stefanie Becker" userId="2a2b6a79-e5b9-49cb-8f5a-051b2f908ec1" providerId="ADAL" clId="{65687A3A-702B-4D08-A6D1-D7BBFECD12D6}" dt="2021-01-09T18:25:16.905" v="13321" actId="14100"/>
          <ac:spMkLst>
            <pc:docMk/>
            <pc:sldMk cId="2283342307" sldId="329"/>
            <ac:spMk id="4" creationId="{9B35615E-939E-42B6-A09C-5687B369D6F6}"/>
          </ac:spMkLst>
        </pc:spChg>
        <pc:spChg chg="add del mod">
          <ac:chgData name="Stefanie Becker" userId="2a2b6a79-e5b9-49cb-8f5a-051b2f908ec1" providerId="ADAL" clId="{65687A3A-702B-4D08-A6D1-D7BBFECD12D6}" dt="2021-01-09T04:17:11.530" v="9228" actId="478"/>
          <ac:spMkLst>
            <pc:docMk/>
            <pc:sldMk cId="2283342307" sldId="329"/>
            <ac:spMk id="9" creationId="{D4B272D9-E9B2-4215-AC18-FF18E15D5811}"/>
          </ac:spMkLst>
        </pc:spChg>
        <pc:spChg chg="add del mod">
          <ac:chgData name="Stefanie Becker" userId="2a2b6a79-e5b9-49cb-8f5a-051b2f908ec1" providerId="ADAL" clId="{65687A3A-702B-4D08-A6D1-D7BBFECD12D6}" dt="2021-01-09T04:18:01.024" v="9238"/>
          <ac:spMkLst>
            <pc:docMk/>
            <pc:sldMk cId="2283342307" sldId="329"/>
            <ac:spMk id="11" creationId="{528119A9-F52A-4386-9AA6-2B848482AD40}"/>
          </ac:spMkLst>
        </pc:spChg>
        <pc:picChg chg="add del mod">
          <ac:chgData name="Stefanie Becker" userId="2a2b6a79-e5b9-49cb-8f5a-051b2f908ec1" providerId="ADAL" clId="{65687A3A-702B-4D08-A6D1-D7BBFECD12D6}" dt="2021-01-09T04:17:26.001" v="9236" actId="21"/>
          <ac:picMkLst>
            <pc:docMk/>
            <pc:sldMk cId="2283342307" sldId="329"/>
            <ac:picMk id="5" creationId="{A54960AE-B938-44AE-A9D8-50DE374A43FD}"/>
          </ac:picMkLst>
        </pc:picChg>
        <pc:picChg chg="add del mod">
          <ac:chgData name="Stefanie Becker" userId="2a2b6a79-e5b9-49cb-8f5a-051b2f908ec1" providerId="ADAL" clId="{65687A3A-702B-4D08-A6D1-D7BBFECD12D6}" dt="2021-01-09T04:15:51.664" v="9216" actId="21"/>
          <ac:picMkLst>
            <pc:docMk/>
            <pc:sldMk cId="2283342307" sldId="329"/>
            <ac:picMk id="6" creationId="{633C0970-5CB5-4AA9-9803-D839F386A786}"/>
          </ac:picMkLst>
        </pc:picChg>
        <pc:picChg chg="add del mod">
          <ac:chgData name="Stefanie Becker" userId="2a2b6a79-e5b9-49cb-8f5a-051b2f908ec1" providerId="ADAL" clId="{65687A3A-702B-4D08-A6D1-D7BBFECD12D6}" dt="2021-01-09T04:17:18.228" v="9235"/>
          <ac:picMkLst>
            <pc:docMk/>
            <pc:sldMk cId="2283342307" sldId="329"/>
            <ac:picMk id="7" creationId="{EBFE7AF2-C87C-46A6-8AB6-2090EB51422D}"/>
          </ac:picMkLst>
        </pc:picChg>
        <pc:picChg chg="add mod">
          <ac:chgData name="Stefanie Becker" userId="2a2b6a79-e5b9-49cb-8f5a-051b2f908ec1" providerId="ADAL" clId="{65687A3A-702B-4D08-A6D1-D7BBFECD12D6}" dt="2021-01-09T18:13:51.429" v="13224" actId="1076"/>
          <ac:picMkLst>
            <pc:docMk/>
            <pc:sldMk cId="2283342307" sldId="329"/>
            <ac:picMk id="12" creationId="{73AAC09B-1E7A-4AAD-93CA-33EF6C9784AE}"/>
          </ac:picMkLst>
        </pc:picChg>
        <pc:picChg chg="add mod">
          <ac:chgData name="Stefanie Becker" userId="2a2b6a79-e5b9-49cb-8f5a-051b2f908ec1" providerId="ADAL" clId="{65687A3A-702B-4D08-A6D1-D7BBFECD12D6}" dt="2021-01-09T04:18:56.143" v="9243" actId="1076"/>
          <ac:picMkLst>
            <pc:docMk/>
            <pc:sldMk cId="2283342307" sldId="329"/>
            <ac:picMk id="13" creationId="{D2F4AAEE-2307-4075-AA94-6AB0ACF265CD}"/>
          </ac:picMkLst>
        </pc:picChg>
      </pc:sldChg>
      <pc:sldChg chg="addSp delSp modSp new mod">
        <pc:chgData name="Stefanie Becker" userId="2a2b6a79-e5b9-49cb-8f5a-051b2f908ec1" providerId="ADAL" clId="{65687A3A-702B-4D08-A6D1-D7BBFECD12D6}" dt="2021-01-09T20:50:27.556" v="13730" actId="20577"/>
        <pc:sldMkLst>
          <pc:docMk/>
          <pc:sldMk cId="4088712377" sldId="330"/>
        </pc:sldMkLst>
        <pc:spChg chg="mod">
          <ac:chgData name="Stefanie Becker" userId="2a2b6a79-e5b9-49cb-8f5a-051b2f908ec1" providerId="ADAL" clId="{65687A3A-702B-4D08-A6D1-D7BBFECD12D6}" dt="2021-01-09T17:54:52.837" v="12875" actId="108"/>
          <ac:spMkLst>
            <pc:docMk/>
            <pc:sldMk cId="4088712377" sldId="330"/>
            <ac:spMk id="2" creationId="{4B4A1E4C-D802-4375-820C-8F681DA09FB1}"/>
          </ac:spMkLst>
        </pc:spChg>
        <pc:spChg chg="del">
          <ac:chgData name="Stefanie Becker" userId="2a2b6a79-e5b9-49cb-8f5a-051b2f908ec1" providerId="ADAL" clId="{65687A3A-702B-4D08-A6D1-D7BBFECD12D6}" dt="2021-01-09T04:15:54.776" v="9217"/>
          <ac:spMkLst>
            <pc:docMk/>
            <pc:sldMk cId="4088712377" sldId="330"/>
            <ac:spMk id="3" creationId="{6BF70C9B-5EF0-46A6-97ED-C9D4356517EE}"/>
          </ac:spMkLst>
        </pc:spChg>
        <pc:spChg chg="mod">
          <ac:chgData name="Stefanie Becker" userId="2a2b6a79-e5b9-49cb-8f5a-051b2f908ec1" providerId="ADAL" clId="{65687A3A-702B-4D08-A6D1-D7BBFECD12D6}" dt="2021-01-09T20:50:27.556" v="13730" actId="20577"/>
          <ac:spMkLst>
            <pc:docMk/>
            <pc:sldMk cId="4088712377" sldId="330"/>
            <ac:spMk id="4" creationId="{5EA53C38-1CB1-4D92-98F5-5BEF56E1FC1C}"/>
          </ac:spMkLst>
        </pc:spChg>
        <pc:picChg chg="add mod">
          <ac:chgData name="Stefanie Becker" userId="2a2b6a79-e5b9-49cb-8f5a-051b2f908ec1" providerId="ADAL" clId="{65687A3A-702B-4D08-A6D1-D7BBFECD12D6}" dt="2021-01-09T18:14:17.876" v="13229" actId="1076"/>
          <ac:picMkLst>
            <pc:docMk/>
            <pc:sldMk cId="4088712377" sldId="330"/>
            <ac:picMk id="5" creationId="{C4BA2B07-86AE-413D-AE9B-C2B79FB5DF4F}"/>
          </ac:picMkLst>
        </pc:picChg>
        <pc:picChg chg="add mod">
          <ac:chgData name="Stefanie Becker" userId="2a2b6a79-e5b9-49cb-8f5a-051b2f908ec1" providerId="ADAL" clId="{65687A3A-702B-4D08-A6D1-D7BBFECD12D6}" dt="2021-01-09T18:14:23.034" v="13230" actId="1076"/>
          <ac:picMkLst>
            <pc:docMk/>
            <pc:sldMk cId="4088712377" sldId="330"/>
            <ac:picMk id="6" creationId="{E9B8F0F7-98A7-411F-A9AA-675188DC7524}"/>
          </ac:picMkLst>
        </pc:picChg>
      </pc:sldChg>
      <pc:sldChg chg="addSp delSp modSp new mod">
        <pc:chgData name="Stefanie Becker" userId="2a2b6a79-e5b9-49cb-8f5a-051b2f908ec1" providerId="ADAL" clId="{65687A3A-702B-4D08-A6D1-D7BBFECD12D6}" dt="2021-01-09T18:25:44.785" v="13324" actId="255"/>
        <pc:sldMkLst>
          <pc:docMk/>
          <pc:sldMk cId="3616570969" sldId="331"/>
        </pc:sldMkLst>
        <pc:spChg chg="mod">
          <ac:chgData name="Stefanie Becker" userId="2a2b6a79-e5b9-49cb-8f5a-051b2f908ec1" providerId="ADAL" clId="{65687A3A-702B-4D08-A6D1-D7BBFECD12D6}" dt="2021-01-09T17:54:56.834" v="12876" actId="108"/>
          <ac:spMkLst>
            <pc:docMk/>
            <pc:sldMk cId="3616570969" sldId="331"/>
            <ac:spMk id="2" creationId="{28C29D24-512D-4CA0-A739-66FB74C61D93}"/>
          </ac:spMkLst>
        </pc:spChg>
        <pc:spChg chg="del">
          <ac:chgData name="Stefanie Becker" userId="2a2b6a79-e5b9-49cb-8f5a-051b2f908ec1" providerId="ADAL" clId="{65687A3A-702B-4D08-A6D1-D7BBFECD12D6}" dt="2021-01-09T04:17:30.532" v="9237"/>
          <ac:spMkLst>
            <pc:docMk/>
            <pc:sldMk cId="3616570969" sldId="331"/>
            <ac:spMk id="3" creationId="{A07BC88F-C55A-441F-A57D-333B34AE7826}"/>
          </ac:spMkLst>
        </pc:spChg>
        <pc:spChg chg="mod">
          <ac:chgData name="Stefanie Becker" userId="2a2b6a79-e5b9-49cb-8f5a-051b2f908ec1" providerId="ADAL" clId="{65687A3A-702B-4D08-A6D1-D7BBFECD12D6}" dt="2021-01-09T18:25:44.785" v="13324" actId="255"/>
          <ac:spMkLst>
            <pc:docMk/>
            <pc:sldMk cId="3616570969" sldId="331"/>
            <ac:spMk id="4" creationId="{BA0962FB-6C13-4843-9B23-366B46021A11}"/>
          </ac:spMkLst>
        </pc:spChg>
        <pc:spChg chg="add del mod">
          <ac:chgData name="Stefanie Becker" userId="2a2b6a79-e5b9-49cb-8f5a-051b2f908ec1" providerId="ADAL" clId="{65687A3A-702B-4D08-A6D1-D7BBFECD12D6}" dt="2021-01-09T04:28:08.526" v="9247"/>
          <ac:spMkLst>
            <pc:docMk/>
            <pc:sldMk cId="3616570969" sldId="331"/>
            <ac:spMk id="7" creationId="{6E3855DF-E31A-4FE6-95FA-7973BE6C50A7}"/>
          </ac:spMkLst>
        </pc:spChg>
        <pc:picChg chg="add del mod">
          <ac:chgData name="Stefanie Becker" userId="2a2b6a79-e5b9-49cb-8f5a-051b2f908ec1" providerId="ADAL" clId="{65687A3A-702B-4D08-A6D1-D7BBFECD12D6}" dt="2021-01-09T04:18:09.549" v="9240" actId="21"/>
          <ac:picMkLst>
            <pc:docMk/>
            <pc:sldMk cId="3616570969" sldId="331"/>
            <ac:picMk id="5" creationId="{BF4500AD-31B0-4831-B5B6-70545AF4BE76}"/>
          </ac:picMkLst>
        </pc:picChg>
        <pc:picChg chg="add mod">
          <ac:chgData name="Stefanie Becker" userId="2a2b6a79-e5b9-49cb-8f5a-051b2f908ec1" providerId="ADAL" clId="{65687A3A-702B-4D08-A6D1-D7BBFECD12D6}" dt="2021-01-09T18:15:00.586" v="13234" actId="1076"/>
          <ac:picMkLst>
            <pc:docMk/>
            <pc:sldMk cId="3616570969" sldId="331"/>
            <ac:picMk id="8" creationId="{F1E5415A-77F5-4D47-9C12-D02859858B7F}"/>
          </ac:picMkLst>
        </pc:picChg>
        <pc:picChg chg="add mod">
          <ac:chgData name="Stefanie Becker" userId="2a2b6a79-e5b9-49cb-8f5a-051b2f908ec1" providerId="ADAL" clId="{65687A3A-702B-4D08-A6D1-D7BBFECD12D6}" dt="2021-01-09T18:14:55.527" v="13233" actId="1076"/>
          <ac:picMkLst>
            <pc:docMk/>
            <pc:sldMk cId="3616570969" sldId="331"/>
            <ac:picMk id="9" creationId="{7421ED10-D1DD-4628-B7D0-1ABDEFFD9CE6}"/>
          </ac:picMkLst>
        </pc:picChg>
      </pc:sldChg>
      <pc:sldChg chg="addSp delSp modSp new mod">
        <pc:chgData name="Stefanie Becker" userId="2a2b6a79-e5b9-49cb-8f5a-051b2f908ec1" providerId="ADAL" clId="{65687A3A-702B-4D08-A6D1-D7BBFECD12D6}" dt="2021-01-09T19:41:59.548" v="13560" actId="113"/>
        <pc:sldMkLst>
          <pc:docMk/>
          <pc:sldMk cId="3150023029" sldId="332"/>
        </pc:sldMkLst>
        <pc:spChg chg="mod">
          <ac:chgData name="Stefanie Becker" userId="2a2b6a79-e5b9-49cb-8f5a-051b2f908ec1" providerId="ADAL" clId="{65687A3A-702B-4D08-A6D1-D7BBFECD12D6}" dt="2021-01-09T17:55:03.391" v="12877" actId="108"/>
          <ac:spMkLst>
            <pc:docMk/>
            <pc:sldMk cId="3150023029" sldId="332"/>
            <ac:spMk id="2" creationId="{2CEC4DAC-07A2-4AA0-BB6B-2D9B8086A992}"/>
          </ac:spMkLst>
        </pc:spChg>
        <pc:spChg chg="del">
          <ac:chgData name="Stefanie Becker" userId="2a2b6a79-e5b9-49cb-8f5a-051b2f908ec1" providerId="ADAL" clId="{65687A3A-702B-4D08-A6D1-D7BBFECD12D6}" dt="2021-01-09T04:35:28.090" v="9254"/>
          <ac:spMkLst>
            <pc:docMk/>
            <pc:sldMk cId="3150023029" sldId="332"/>
            <ac:spMk id="3" creationId="{8563967B-84A8-4289-AA7D-5897D2E03AE4}"/>
          </ac:spMkLst>
        </pc:spChg>
        <pc:spChg chg="mod">
          <ac:chgData name="Stefanie Becker" userId="2a2b6a79-e5b9-49cb-8f5a-051b2f908ec1" providerId="ADAL" clId="{65687A3A-702B-4D08-A6D1-D7BBFECD12D6}" dt="2021-01-09T19:41:59.548" v="13560" actId="113"/>
          <ac:spMkLst>
            <pc:docMk/>
            <pc:sldMk cId="3150023029" sldId="332"/>
            <ac:spMk id="4" creationId="{485CC5E4-D49E-4E7D-81E9-35109ABE0D6A}"/>
          </ac:spMkLst>
        </pc:spChg>
        <pc:picChg chg="add mod">
          <ac:chgData name="Stefanie Becker" userId="2a2b6a79-e5b9-49cb-8f5a-051b2f908ec1" providerId="ADAL" clId="{65687A3A-702B-4D08-A6D1-D7BBFECD12D6}" dt="2021-01-09T18:26:23.201" v="13327" actId="1076"/>
          <ac:picMkLst>
            <pc:docMk/>
            <pc:sldMk cId="3150023029" sldId="332"/>
            <ac:picMk id="5" creationId="{9A11D126-4637-4992-A9B4-B47BB5AF894D}"/>
          </ac:picMkLst>
        </pc:picChg>
      </pc:sldChg>
      <pc:sldChg chg="new del">
        <pc:chgData name="Stefanie Becker" userId="2a2b6a79-e5b9-49cb-8f5a-051b2f908ec1" providerId="ADAL" clId="{65687A3A-702B-4D08-A6D1-D7BBFECD12D6}" dt="2021-01-09T17:04:04.172" v="11567" actId="47"/>
        <pc:sldMkLst>
          <pc:docMk/>
          <pc:sldMk cId="2028003953" sldId="333"/>
        </pc:sldMkLst>
      </pc:sldChg>
      <pc:sldChg chg="new del">
        <pc:chgData name="Stefanie Becker" userId="2a2b6a79-e5b9-49cb-8f5a-051b2f908ec1" providerId="ADAL" clId="{65687A3A-702B-4D08-A6D1-D7BBFECD12D6}" dt="2021-01-09T17:04:05.622" v="11568" actId="47"/>
        <pc:sldMkLst>
          <pc:docMk/>
          <pc:sldMk cId="470169952" sldId="33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Creating/Requesting New Lead Sources</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4E985FA6-6834-4A4B-81C4-5CFD27E338FF}">
      <dgm:prSet/>
      <dgm:spPr/>
      <dgm:t>
        <a:bodyPr/>
        <a:lstStyle/>
        <a:p>
          <a:r>
            <a:rPr lang="en-US" dirty="0"/>
            <a:t>Mobile Driver’s License Scanner</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034F49C1-63DD-413B-AB41-25D40A41383E}">
      <dgm:prSet/>
      <dgm:spPr/>
      <dgm:t>
        <a:bodyPr/>
        <a:lstStyle/>
        <a:p>
          <a:r>
            <a:rPr lang="en-US" dirty="0"/>
            <a:t>Merging Customers with Different Last Names</a:t>
          </a:r>
        </a:p>
      </dgm:t>
    </dgm:pt>
    <dgm:pt modelId="{9F957705-1B63-45B5-965C-3DBD82F3AFB4}" type="sibTrans" cxnId="{F92101D7-09D9-4850-B5B9-E0DE7C69869D}">
      <dgm:prSet/>
      <dgm:spPr/>
      <dgm:t>
        <a:bodyPr/>
        <a:lstStyle/>
        <a:p>
          <a:endParaRPr lang="en-US"/>
        </a:p>
      </dgm:t>
    </dgm:pt>
    <dgm:pt modelId="{3A914000-89E8-4B80-9CB5-90BF62124FEC}" type="parTrans" cxnId="{F92101D7-09D9-4850-B5B9-E0DE7C69869D}">
      <dgm:prSet/>
      <dgm:spPr/>
      <dgm:t>
        <a:bodyPr/>
        <a:lstStyle/>
        <a:p>
          <a:endParaRPr lang="en-US"/>
        </a:p>
      </dgm:t>
    </dgm:pt>
    <dgm:pt modelId="{720E0FD4-4258-4A54-A132-3EC97D455040}">
      <dgm:prSet/>
      <dgm:spPr/>
      <dgm:t>
        <a:bodyPr/>
        <a:lstStyle/>
        <a:p>
          <a:r>
            <a:rPr lang="en-US" dirty="0"/>
            <a:t>Creating Text Snippets</a:t>
          </a:r>
        </a:p>
      </dgm:t>
    </dgm:pt>
    <dgm:pt modelId="{F08EA059-CF3D-48E5-941E-EB70C2D74059}" type="sibTrans" cxnId="{8C186D1C-CBD7-4E92-B9DE-974E37BA8F7C}">
      <dgm:prSet/>
      <dgm:spPr/>
      <dgm:t>
        <a:bodyPr/>
        <a:lstStyle/>
        <a:p>
          <a:endParaRPr lang="en-US"/>
        </a:p>
      </dgm:t>
    </dgm:pt>
    <dgm:pt modelId="{23642C63-E997-4936-9429-D40281BBAEE2}" type="parTrans" cxnId="{8C186D1C-CBD7-4E92-B9DE-974E37BA8F7C}">
      <dgm:prSet/>
      <dgm:spPr/>
      <dgm:t>
        <a:bodyPr/>
        <a:lstStyle/>
        <a:p>
          <a:endParaRPr lang="en-US"/>
        </a:p>
      </dgm:t>
    </dgm:pt>
    <dgm:pt modelId="{94A47917-0E74-412F-B0E1-D863FF1C58E3}">
      <dgm:prSet/>
      <dgm:spPr/>
      <dgm:t>
        <a:bodyPr/>
        <a:lstStyle/>
        <a:p>
          <a:r>
            <a:rPr lang="en-US" dirty="0"/>
            <a:t>Configuring User Access Templates</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10506">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custLinFactNeighborX="-38" custLinFactNeighborY="-11812">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custLinFactNeighborX="-19991" custLinFactNeighborY="-10362">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95841"/>
          <a:ext cx="7509626" cy="69556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Creating/Requesting New Lead Sources</a:t>
          </a:r>
        </a:p>
      </dsp:txBody>
      <dsp:txXfrm>
        <a:off x="33955" y="129796"/>
        <a:ext cx="7441716" cy="627655"/>
      </dsp:txXfrm>
    </dsp:sp>
    <dsp:sp modelId="{AD447135-42C8-4FAA-994C-C39D6DD3008E}">
      <dsp:nvSpPr>
        <dsp:cNvPr id="0" name=""/>
        <dsp:cNvSpPr/>
      </dsp:nvSpPr>
      <dsp:spPr>
        <a:xfrm>
          <a:off x="0" y="861071"/>
          <a:ext cx="7509626" cy="69556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Configuring User Access Templates</a:t>
          </a:r>
        </a:p>
      </dsp:txBody>
      <dsp:txXfrm>
        <a:off x="33955" y="895026"/>
        <a:ext cx="7441716" cy="627655"/>
      </dsp:txXfrm>
    </dsp:sp>
    <dsp:sp modelId="{35D376C8-F020-42D2-96EE-43EB10004A8F}">
      <dsp:nvSpPr>
        <dsp:cNvPr id="0" name=""/>
        <dsp:cNvSpPr/>
      </dsp:nvSpPr>
      <dsp:spPr>
        <a:xfrm>
          <a:off x="0" y="1652921"/>
          <a:ext cx="7509626" cy="69556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Creating Text Snippets</a:t>
          </a:r>
        </a:p>
      </dsp:txBody>
      <dsp:txXfrm>
        <a:off x="33955" y="1686876"/>
        <a:ext cx="7441716" cy="627655"/>
      </dsp:txXfrm>
    </dsp:sp>
    <dsp:sp modelId="{B2E819C4-4F56-4506-88B5-B83C7F76B097}">
      <dsp:nvSpPr>
        <dsp:cNvPr id="0" name=""/>
        <dsp:cNvSpPr/>
      </dsp:nvSpPr>
      <dsp:spPr>
        <a:xfrm>
          <a:off x="0" y="2433217"/>
          <a:ext cx="7509626" cy="69556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Merging Customers with Different Last Names</a:t>
          </a:r>
        </a:p>
      </dsp:txBody>
      <dsp:txXfrm>
        <a:off x="33955" y="2467172"/>
        <a:ext cx="7441716" cy="627655"/>
      </dsp:txXfrm>
    </dsp:sp>
    <dsp:sp modelId="{11C9CE42-9449-42FD-A673-AE308E381CB2}">
      <dsp:nvSpPr>
        <dsp:cNvPr id="0" name=""/>
        <dsp:cNvSpPr/>
      </dsp:nvSpPr>
      <dsp:spPr>
        <a:xfrm>
          <a:off x="0" y="3220956"/>
          <a:ext cx="7509626" cy="695565"/>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Mobile Driver’s License Scanner</a:t>
          </a:r>
        </a:p>
      </dsp:txBody>
      <dsp:txXfrm>
        <a:off x="33955" y="3254911"/>
        <a:ext cx="7441716"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1/8/2021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1/8/2021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75114" y="2440096"/>
            <a:ext cx="3982000" cy="130194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7200" kern="1200" spc="-100" baseline="0" dirty="0">
                <a:solidFill>
                  <a:srgbClr val="FFFFFF"/>
                </a:solidFill>
                <a:latin typeface="+mj-lt"/>
                <a:ea typeface="+mj-ea"/>
                <a:cs typeface="+mj-cs"/>
              </a:rPr>
              <a:t>January</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B6E2-DF22-463B-B9CF-EEB9CEAEC96A}"/>
              </a:ext>
            </a:extLst>
          </p:cNvPr>
          <p:cNvSpPr>
            <a:spLocks noGrp="1"/>
          </p:cNvSpPr>
          <p:nvPr>
            <p:ph type="title"/>
          </p:nvPr>
        </p:nvSpPr>
        <p:spPr/>
        <p:txBody>
          <a:bodyPr>
            <a:normAutofit/>
          </a:bodyPr>
          <a:lstStyle/>
          <a:p>
            <a:r>
              <a:rPr lang="en-US" b="1" dirty="0"/>
              <a:t>Configuring User Access Templates</a:t>
            </a:r>
          </a:p>
        </p:txBody>
      </p:sp>
      <p:sp>
        <p:nvSpPr>
          <p:cNvPr id="4" name="Text Placeholder 3">
            <a:extLst>
              <a:ext uri="{FF2B5EF4-FFF2-40B4-BE49-F238E27FC236}">
                <a16:creationId xmlns:a16="http://schemas.microsoft.com/office/drawing/2014/main" id="{D56811B9-D537-40CD-B887-910BB47B83E4}"/>
              </a:ext>
            </a:extLst>
          </p:cNvPr>
          <p:cNvSpPr>
            <a:spLocks noGrp="1"/>
          </p:cNvSpPr>
          <p:nvPr>
            <p:ph type="body" sz="half" idx="2"/>
          </p:nvPr>
        </p:nvSpPr>
        <p:spPr/>
        <p:txBody>
          <a:bodyPr>
            <a:normAutofit/>
          </a:bodyPr>
          <a:lstStyle/>
          <a:p>
            <a:r>
              <a:rPr lang="en-US" sz="2000" dirty="0"/>
              <a:t>To create a user access template, click </a:t>
            </a:r>
            <a:r>
              <a:rPr lang="en-US" sz="2100" b="1" dirty="0"/>
              <a:t>Admin =&gt; User Access =&gt; Add User</a:t>
            </a:r>
            <a:r>
              <a:rPr lang="en-US" sz="2000" dirty="0"/>
              <a:t> (or click to enter any existing user’s profile) </a:t>
            </a:r>
            <a:r>
              <a:rPr lang="en-US" sz="2100" b="1" dirty="0"/>
              <a:t>=&gt; Create User Template</a:t>
            </a:r>
            <a:r>
              <a:rPr lang="en-US" sz="2000" dirty="0"/>
              <a:t>.</a:t>
            </a:r>
          </a:p>
        </p:txBody>
      </p:sp>
      <p:pic>
        <p:nvPicPr>
          <p:cNvPr id="7" name="Content Placeholder 6">
            <a:extLst>
              <a:ext uri="{FF2B5EF4-FFF2-40B4-BE49-F238E27FC236}">
                <a16:creationId xmlns:a16="http://schemas.microsoft.com/office/drawing/2014/main" id="{7321C026-A7C1-43B0-96D2-EB8DF789FB81}"/>
              </a:ext>
            </a:extLst>
          </p:cNvPr>
          <p:cNvPicPr>
            <a:picLocks noGrp="1" noChangeAspect="1"/>
          </p:cNvPicPr>
          <p:nvPr>
            <p:ph idx="1"/>
          </p:nvPr>
        </p:nvPicPr>
        <p:blipFill>
          <a:blip r:embed="rId2"/>
          <a:stretch>
            <a:fillRect/>
          </a:stretch>
        </p:blipFill>
        <p:spPr>
          <a:xfrm>
            <a:off x="3481387" y="2448728"/>
            <a:ext cx="8607992" cy="2143424"/>
          </a:xfrm>
          <a:prstGeom prst="rect">
            <a:avLst/>
          </a:prstGeom>
        </p:spPr>
      </p:pic>
    </p:spTree>
    <p:extLst>
      <p:ext uri="{BB962C8B-B14F-4D97-AF65-F5344CB8AC3E}">
        <p14:creationId xmlns:p14="http://schemas.microsoft.com/office/powerpoint/2010/main" val="31642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B6E2-DF22-463B-B9CF-EEB9CEAEC96A}"/>
              </a:ext>
            </a:extLst>
          </p:cNvPr>
          <p:cNvSpPr>
            <a:spLocks noGrp="1"/>
          </p:cNvSpPr>
          <p:nvPr>
            <p:ph type="title"/>
          </p:nvPr>
        </p:nvSpPr>
        <p:spPr>
          <a:xfrm>
            <a:off x="256032" y="980661"/>
            <a:ext cx="2834640" cy="1550504"/>
          </a:xfrm>
        </p:spPr>
        <p:txBody>
          <a:bodyPr>
            <a:normAutofit/>
          </a:bodyPr>
          <a:lstStyle/>
          <a:p>
            <a:r>
              <a:rPr lang="en-US" b="1" dirty="0"/>
              <a:t>Configuring User Access Templates</a:t>
            </a:r>
          </a:p>
        </p:txBody>
      </p:sp>
      <p:pic>
        <p:nvPicPr>
          <p:cNvPr id="5" name="Content Placeholder 4">
            <a:extLst>
              <a:ext uri="{FF2B5EF4-FFF2-40B4-BE49-F238E27FC236}">
                <a16:creationId xmlns:a16="http://schemas.microsoft.com/office/drawing/2014/main" id="{C71D343A-E83D-425C-B007-1883BC745AEF}"/>
              </a:ext>
            </a:extLst>
          </p:cNvPr>
          <p:cNvPicPr>
            <a:picLocks noGrp="1" noChangeAspect="1"/>
          </p:cNvPicPr>
          <p:nvPr>
            <p:ph idx="1"/>
          </p:nvPr>
        </p:nvPicPr>
        <p:blipFill>
          <a:blip r:embed="rId2"/>
          <a:stretch>
            <a:fillRect/>
          </a:stretch>
        </p:blipFill>
        <p:spPr>
          <a:xfrm>
            <a:off x="3490590" y="532377"/>
            <a:ext cx="8542450" cy="5859836"/>
          </a:xfrm>
          <a:prstGeom prst="rect">
            <a:avLst/>
          </a:prstGeom>
        </p:spPr>
      </p:pic>
      <p:sp>
        <p:nvSpPr>
          <p:cNvPr id="4" name="Text Placeholder 3">
            <a:extLst>
              <a:ext uri="{FF2B5EF4-FFF2-40B4-BE49-F238E27FC236}">
                <a16:creationId xmlns:a16="http://schemas.microsoft.com/office/drawing/2014/main" id="{D56811B9-D537-40CD-B887-910BB47B83E4}"/>
              </a:ext>
            </a:extLst>
          </p:cNvPr>
          <p:cNvSpPr>
            <a:spLocks noGrp="1"/>
          </p:cNvSpPr>
          <p:nvPr>
            <p:ph type="body" sz="half" idx="2"/>
          </p:nvPr>
        </p:nvSpPr>
        <p:spPr>
          <a:xfrm>
            <a:off x="256032" y="2637184"/>
            <a:ext cx="2834640" cy="3379304"/>
          </a:xfrm>
        </p:spPr>
        <p:txBody>
          <a:bodyPr>
            <a:noAutofit/>
          </a:bodyPr>
          <a:lstStyle/>
          <a:p>
            <a:r>
              <a:rPr lang="en-US" sz="1800" dirty="0"/>
              <a:t>1.  Name the template based on position/role.</a:t>
            </a:r>
          </a:p>
          <a:p>
            <a:r>
              <a:rPr lang="en-US" sz="1800" dirty="0"/>
              <a:t>2.  Scroll through all sections, checking boxes to grant/restrict access, as needed.</a:t>
            </a:r>
          </a:p>
          <a:p>
            <a:r>
              <a:rPr lang="en-US" sz="1800" dirty="0"/>
              <a:t>NOTE:  Not all check boxes grant access when clicked; some, when enabled, restrict a user’s access.</a:t>
            </a:r>
          </a:p>
        </p:txBody>
      </p:sp>
    </p:spTree>
    <p:extLst>
      <p:ext uri="{BB962C8B-B14F-4D97-AF65-F5344CB8AC3E}">
        <p14:creationId xmlns:p14="http://schemas.microsoft.com/office/powerpoint/2010/main" val="149867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B6E2-DF22-463B-B9CF-EEB9CEAEC96A}"/>
              </a:ext>
            </a:extLst>
          </p:cNvPr>
          <p:cNvSpPr>
            <a:spLocks noGrp="1"/>
          </p:cNvSpPr>
          <p:nvPr>
            <p:ph type="title"/>
          </p:nvPr>
        </p:nvSpPr>
        <p:spPr>
          <a:xfrm>
            <a:off x="256032" y="1143000"/>
            <a:ext cx="2834640" cy="1865243"/>
          </a:xfrm>
        </p:spPr>
        <p:txBody>
          <a:bodyPr>
            <a:normAutofit/>
          </a:bodyPr>
          <a:lstStyle/>
          <a:p>
            <a:r>
              <a:rPr lang="en-US" b="1" dirty="0"/>
              <a:t>Configuring User Access Templates</a:t>
            </a:r>
          </a:p>
        </p:txBody>
      </p:sp>
      <p:sp>
        <p:nvSpPr>
          <p:cNvPr id="4" name="Text Placeholder 3">
            <a:extLst>
              <a:ext uri="{FF2B5EF4-FFF2-40B4-BE49-F238E27FC236}">
                <a16:creationId xmlns:a16="http://schemas.microsoft.com/office/drawing/2014/main" id="{D56811B9-D537-40CD-B887-910BB47B83E4}"/>
              </a:ext>
            </a:extLst>
          </p:cNvPr>
          <p:cNvSpPr>
            <a:spLocks noGrp="1"/>
          </p:cNvSpPr>
          <p:nvPr>
            <p:ph type="body" sz="half" idx="2"/>
          </p:nvPr>
        </p:nvSpPr>
        <p:spPr>
          <a:xfrm>
            <a:off x="256032" y="3008243"/>
            <a:ext cx="2964246" cy="2807923"/>
          </a:xfrm>
        </p:spPr>
        <p:txBody>
          <a:bodyPr>
            <a:noAutofit/>
          </a:bodyPr>
          <a:lstStyle/>
          <a:p>
            <a:r>
              <a:rPr lang="en-US" sz="1800" dirty="0"/>
              <a:t>Once created, user access templates can be edited by clicking </a:t>
            </a:r>
            <a:r>
              <a:rPr lang="en-US" sz="1900" b="1" dirty="0"/>
              <a:t>Edit User Template</a:t>
            </a:r>
            <a:r>
              <a:rPr lang="en-US" sz="1800" dirty="0"/>
              <a:t>.</a:t>
            </a:r>
          </a:p>
          <a:p>
            <a:r>
              <a:rPr lang="en-US" sz="1800" dirty="0"/>
              <a:t>To apply a user access template, select the desired position from the </a:t>
            </a:r>
            <a:r>
              <a:rPr lang="en-US" sz="1900" b="1" dirty="0"/>
              <a:t>User Templates </a:t>
            </a:r>
            <a:r>
              <a:rPr lang="en-US" sz="1800" dirty="0"/>
              <a:t>option while within the intended user’s profile.</a:t>
            </a:r>
          </a:p>
        </p:txBody>
      </p:sp>
      <p:pic>
        <p:nvPicPr>
          <p:cNvPr id="7" name="Content Placeholder 6">
            <a:extLst>
              <a:ext uri="{FF2B5EF4-FFF2-40B4-BE49-F238E27FC236}">
                <a16:creationId xmlns:a16="http://schemas.microsoft.com/office/drawing/2014/main" id="{3ACC22D9-8CB2-4866-B33C-AE5B05F83C97}"/>
              </a:ext>
            </a:extLst>
          </p:cNvPr>
          <p:cNvPicPr>
            <a:picLocks noGrp="1" noChangeAspect="1"/>
          </p:cNvPicPr>
          <p:nvPr>
            <p:ph idx="1"/>
          </p:nvPr>
        </p:nvPicPr>
        <p:blipFill>
          <a:blip r:embed="rId2"/>
          <a:stretch>
            <a:fillRect/>
          </a:stretch>
        </p:blipFill>
        <p:spPr>
          <a:xfrm>
            <a:off x="3481388" y="2268780"/>
            <a:ext cx="8607992" cy="2143424"/>
          </a:xfrm>
          <a:prstGeom prst="rect">
            <a:avLst/>
          </a:prstGeom>
        </p:spPr>
      </p:pic>
    </p:spTree>
    <p:extLst>
      <p:ext uri="{BB962C8B-B14F-4D97-AF65-F5344CB8AC3E}">
        <p14:creationId xmlns:p14="http://schemas.microsoft.com/office/powerpoint/2010/main" val="232057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B6E2-DF22-463B-B9CF-EEB9CEAEC96A}"/>
              </a:ext>
            </a:extLst>
          </p:cNvPr>
          <p:cNvSpPr>
            <a:spLocks noGrp="1"/>
          </p:cNvSpPr>
          <p:nvPr>
            <p:ph type="title"/>
          </p:nvPr>
        </p:nvSpPr>
        <p:spPr/>
        <p:txBody>
          <a:bodyPr>
            <a:normAutofit/>
          </a:bodyPr>
          <a:lstStyle/>
          <a:p>
            <a:r>
              <a:rPr lang="en-US" b="1" dirty="0"/>
              <a:t>Configuring User Access Templates</a:t>
            </a:r>
          </a:p>
        </p:txBody>
      </p:sp>
      <p:pic>
        <p:nvPicPr>
          <p:cNvPr id="5" name="Content Placeholder 4">
            <a:extLst>
              <a:ext uri="{FF2B5EF4-FFF2-40B4-BE49-F238E27FC236}">
                <a16:creationId xmlns:a16="http://schemas.microsoft.com/office/drawing/2014/main" id="{8D3FFE35-3CCD-448A-8F68-14AD63B74080}"/>
              </a:ext>
            </a:extLst>
          </p:cNvPr>
          <p:cNvPicPr>
            <a:picLocks noGrp="1" noChangeAspect="1"/>
          </p:cNvPicPr>
          <p:nvPr>
            <p:ph idx="1"/>
          </p:nvPr>
        </p:nvPicPr>
        <p:blipFill>
          <a:blip r:embed="rId2"/>
          <a:stretch>
            <a:fillRect/>
          </a:stretch>
        </p:blipFill>
        <p:spPr>
          <a:xfrm>
            <a:off x="3497035" y="2562105"/>
            <a:ext cx="8599417" cy="1714739"/>
          </a:xfrm>
          <a:prstGeom prst="rect">
            <a:avLst/>
          </a:prstGeom>
        </p:spPr>
      </p:pic>
      <p:sp>
        <p:nvSpPr>
          <p:cNvPr id="4" name="Text Placeholder 3">
            <a:extLst>
              <a:ext uri="{FF2B5EF4-FFF2-40B4-BE49-F238E27FC236}">
                <a16:creationId xmlns:a16="http://schemas.microsoft.com/office/drawing/2014/main" id="{D56811B9-D537-40CD-B887-910BB47B83E4}"/>
              </a:ext>
            </a:extLst>
          </p:cNvPr>
          <p:cNvSpPr>
            <a:spLocks noGrp="1"/>
          </p:cNvSpPr>
          <p:nvPr>
            <p:ph type="body" sz="half" idx="2"/>
          </p:nvPr>
        </p:nvSpPr>
        <p:spPr/>
        <p:txBody>
          <a:bodyPr>
            <a:normAutofit/>
          </a:bodyPr>
          <a:lstStyle/>
          <a:p>
            <a:r>
              <a:rPr lang="en-US" sz="2000" dirty="0"/>
              <a:t>Also, when creating a new user, simply clicking the desired position within the </a:t>
            </a:r>
            <a:r>
              <a:rPr lang="en-US" sz="2100" b="1" dirty="0"/>
              <a:t>Title</a:t>
            </a:r>
            <a:r>
              <a:rPr lang="en-US" sz="2000" dirty="0"/>
              <a:t> section will also apply the user access template. </a:t>
            </a:r>
          </a:p>
        </p:txBody>
      </p:sp>
    </p:spTree>
    <p:extLst>
      <p:ext uri="{BB962C8B-B14F-4D97-AF65-F5344CB8AC3E}">
        <p14:creationId xmlns:p14="http://schemas.microsoft.com/office/powerpoint/2010/main" val="367922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Creating    Text    Snippets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Text snippets are short, pre-formatted text messages which can be selected and sent to customers to save time and reduce potential errors (typos).</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2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F53A-9E14-4953-9B7E-64D447B490AC}"/>
              </a:ext>
            </a:extLst>
          </p:cNvPr>
          <p:cNvSpPr>
            <a:spLocks noGrp="1"/>
          </p:cNvSpPr>
          <p:nvPr>
            <p:ph type="title"/>
          </p:nvPr>
        </p:nvSpPr>
        <p:spPr>
          <a:xfrm>
            <a:off x="256032" y="848139"/>
            <a:ext cx="2834640" cy="1524000"/>
          </a:xfrm>
        </p:spPr>
        <p:txBody>
          <a:bodyPr>
            <a:normAutofit/>
          </a:bodyPr>
          <a:lstStyle/>
          <a:p>
            <a:r>
              <a:rPr lang="en-US" b="1" dirty="0"/>
              <a:t>Creating           Text          Snippets</a:t>
            </a:r>
          </a:p>
        </p:txBody>
      </p:sp>
      <p:pic>
        <p:nvPicPr>
          <p:cNvPr id="5" name="Content Placeholder 4">
            <a:extLst>
              <a:ext uri="{FF2B5EF4-FFF2-40B4-BE49-F238E27FC236}">
                <a16:creationId xmlns:a16="http://schemas.microsoft.com/office/drawing/2014/main" id="{4517EF80-704E-4C22-B6CA-8A2189DA1F2D}"/>
              </a:ext>
            </a:extLst>
          </p:cNvPr>
          <p:cNvPicPr>
            <a:picLocks noGrp="1" noChangeAspect="1"/>
          </p:cNvPicPr>
          <p:nvPr>
            <p:ph idx="1"/>
          </p:nvPr>
        </p:nvPicPr>
        <p:blipFill>
          <a:blip r:embed="rId2"/>
          <a:stretch>
            <a:fillRect/>
          </a:stretch>
        </p:blipFill>
        <p:spPr>
          <a:xfrm>
            <a:off x="3507668" y="149149"/>
            <a:ext cx="3210373" cy="5048955"/>
          </a:xfrm>
          <a:prstGeom prst="rect">
            <a:avLst/>
          </a:prstGeom>
        </p:spPr>
      </p:pic>
      <p:sp>
        <p:nvSpPr>
          <p:cNvPr id="4" name="Text Placeholder 3">
            <a:extLst>
              <a:ext uri="{FF2B5EF4-FFF2-40B4-BE49-F238E27FC236}">
                <a16:creationId xmlns:a16="http://schemas.microsoft.com/office/drawing/2014/main" id="{1215DD68-49F4-4414-AB5E-DDCBC5C1FF15}"/>
              </a:ext>
            </a:extLst>
          </p:cNvPr>
          <p:cNvSpPr>
            <a:spLocks noGrp="1"/>
          </p:cNvSpPr>
          <p:nvPr>
            <p:ph type="body" sz="half" idx="2"/>
          </p:nvPr>
        </p:nvSpPr>
        <p:spPr>
          <a:xfrm>
            <a:off x="256032" y="2372139"/>
            <a:ext cx="2834640" cy="3444027"/>
          </a:xfrm>
        </p:spPr>
        <p:txBody>
          <a:bodyPr>
            <a:noAutofit/>
          </a:bodyPr>
          <a:lstStyle/>
          <a:p>
            <a:r>
              <a:rPr lang="en-US" sz="1700" dirty="0"/>
              <a:t>To create a text snippet, simply enter any </a:t>
            </a:r>
            <a:r>
              <a:rPr lang="en-US" sz="1800" b="1" dirty="0"/>
              <a:t>Customer </a:t>
            </a:r>
            <a:r>
              <a:rPr lang="en-US" sz="1800" b="1" dirty="0" err="1"/>
              <a:t>Workscreen</a:t>
            </a:r>
            <a:r>
              <a:rPr lang="en-US" sz="1800" b="1" dirty="0"/>
              <a:t> </a:t>
            </a:r>
            <a:r>
              <a:rPr lang="en-US" sz="1700" dirty="0"/>
              <a:t>with a cell phone number present and click </a:t>
            </a:r>
            <a:r>
              <a:rPr lang="en-US" sz="1800" b="1" dirty="0"/>
              <a:t>Cell</a:t>
            </a:r>
            <a:r>
              <a:rPr lang="en-US" sz="1700" dirty="0"/>
              <a:t>.</a:t>
            </a:r>
          </a:p>
          <a:p>
            <a:r>
              <a:rPr lang="en-US" sz="1700" dirty="0"/>
              <a:t>Then, within the pop-up, click </a:t>
            </a:r>
            <a:r>
              <a:rPr lang="en-US" sz="1800" b="1" dirty="0"/>
              <a:t>SMS Snippets </a:t>
            </a:r>
            <a:r>
              <a:rPr lang="en-US" sz="1700" dirty="0"/>
              <a:t>hyperlink.</a:t>
            </a:r>
          </a:p>
          <a:p>
            <a:r>
              <a:rPr lang="en-US" sz="1700" dirty="0"/>
              <a:t>NOTE: Users must have access to “Add Templates” and “Edit Templates” in order to see the </a:t>
            </a:r>
            <a:r>
              <a:rPr lang="en-US" sz="1800" b="1" dirty="0"/>
              <a:t>SMS Snippets </a:t>
            </a:r>
            <a:r>
              <a:rPr lang="en-US" sz="1700" dirty="0"/>
              <a:t>hyperlink.</a:t>
            </a:r>
          </a:p>
        </p:txBody>
      </p:sp>
      <p:pic>
        <p:nvPicPr>
          <p:cNvPr id="6" name="Picture 5">
            <a:extLst>
              <a:ext uri="{FF2B5EF4-FFF2-40B4-BE49-F238E27FC236}">
                <a16:creationId xmlns:a16="http://schemas.microsoft.com/office/drawing/2014/main" id="{618BA1F2-740D-417A-BF82-B96011CE1597}"/>
              </a:ext>
            </a:extLst>
          </p:cNvPr>
          <p:cNvPicPr>
            <a:picLocks noChangeAspect="1"/>
          </p:cNvPicPr>
          <p:nvPr/>
        </p:nvPicPr>
        <p:blipFill>
          <a:blip r:embed="rId3"/>
          <a:stretch>
            <a:fillRect/>
          </a:stretch>
        </p:blipFill>
        <p:spPr>
          <a:xfrm>
            <a:off x="5302975" y="1143000"/>
            <a:ext cx="6761789" cy="5571473"/>
          </a:xfrm>
          <a:prstGeom prst="rect">
            <a:avLst/>
          </a:prstGeom>
        </p:spPr>
      </p:pic>
    </p:spTree>
    <p:extLst>
      <p:ext uri="{BB962C8B-B14F-4D97-AF65-F5344CB8AC3E}">
        <p14:creationId xmlns:p14="http://schemas.microsoft.com/office/powerpoint/2010/main" val="3292605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F53A-9E14-4953-9B7E-64D447B490AC}"/>
              </a:ext>
            </a:extLst>
          </p:cNvPr>
          <p:cNvSpPr>
            <a:spLocks noGrp="1"/>
          </p:cNvSpPr>
          <p:nvPr>
            <p:ph type="title"/>
          </p:nvPr>
        </p:nvSpPr>
        <p:spPr/>
        <p:txBody>
          <a:bodyPr>
            <a:normAutofit/>
          </a:bodyPr>
          <a:lstStyle/>
          <a:p>
            <a:r>
              <a:rPr lang="en-US" b="1" dirty="0"/>
              <a:t>Creating         Text        Snippets</a:t>
            </a:r>
          </a:p>
        </p:txBody>
      </p:sp>
      <p:pic>
        <p:nvPicPr>
          <p:cNvPr id="5" name="Content Placeholder 4">
            <a:extLst>
              <a:ext uri="{FF2B5EF4-FFF2-40B4-BE49-F238E27FC236}">
                <a16:creationId xmlns:a16="http://schemas.microsoft.com/office/drawing/2014/main" id="{47B416E4-8F02-4F1A-A4F3-786C8D0CB104}"/>
              </a:ext>
            </a:extLst>
          </p:cNvPr>
          <p:cNvPicPr>
            <a:picLocks noGrp="1" noChangeAspect="1"/>
          </p:cNvPicPr>
          <p:nvPr>
            <p:ph idx="1"/>
          </p:nvPr>
        </p:nvPicPr>
        <p:blipFill>
          <a:blip r:embed="rId2"/>
          <a:stretch>
            <a:fillRect/>
          </a:stretch>
        </p:blipFill>
        <p:spPr>
          <a:xfrm>
            <a:off x="3604743" y="334038"/>
            <a:ext cx="7999640" cy="6189923"/>
          </a:xfrm>
          <a:prstGeom prst="rect">
            <a:avLst/>
          </a:prstGeom>
        </p:spPr>
      </p:pic>
      <p:sp>
        <p:nvSpPr>
          <p:cNvPr id="4" name="Text Placeholder 3">
            <a:extLst>
              <a:ext uri="{FF2B5EF4-FFF2-40B4-BE49-F238E27FC236}">
                <a16:creationId xmlns:a16="http://schemas.microsoft.com/office/drawing/2014/main" id="{1215DD68-49F4-4414-AB5E-DDCBC5C1FF15}"/>
              </a:ext>
            </a:extLst>
          </p:cNvPr>
          <p:cNvSpPr>
            <a:spLocks noGrp="1"/>
          </p:cNvSpPr>
          <p:nvPr>
            <p:ph type="body" sz="half" idx="2"/>
          </p:nvPr>
        </p:nvSpPr>
        <p:spPr/>
        <p:txBody>
          <a:bodyPr>
            <a:normAutofit/>
          </a:bodyPr>
          <a:lstStyle/>
          <a:p>
            <a:r>
              <a:rPr lang="en-US" sz="2000" dirty="0"/>
              <a:t>All existing text snippets can be seen above in the list of descriptions; when selected, description and content populate below.</a:t>
            </a:r>
          </a:p>
        </p:txBody>
      </p:sp>
    </p:spTree>
    <p:extLst>
      <p:ext uri="{BB962C8B-B14F-4D97-AF65-F5344CB8AC3E}">
        <p14:creationId xmlns:p14="http://schemas.microsoft.com/office/powerpoint/2010/main" val="3132955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F53A-9E14-4953-9B7E-64D447B490AC}"/>
              </a:ext>
            </a:extLst>
          </p:cNvPr>
          <p:cNvSpPr>
            <a:spLocks noGrp="1"/>
          </p:cNvSpPr>
          <p:nvPr>
            <p:ph type="title"/>
          </p:nvPr>
        </p:nvSpPr>
        <p:spPr>
          <a:xfrm>
            <a:off x="256032" y="1143000"/>
            <a:ext cx="2834640" cy="1851991"/>
          </a:xfrm>
        </p:spPr>
        <p:txBody>
          <a:bodyPr>
            <a:normAutofit/>
          </a:bodyPr>
          <a:lstStyle/>
          <a:p>
            <a:r>
              <a:rPr lang="en-US" b="1" dirty="0"/>
              <a:t>Creating         Text        Snippets</a:t>
            </a:r>
          </a:p>
        </p:txBody>
      </p:sp>
      <p:sp>
        <p:nvSpPr>
          <p:cNvPr id="4" name="Text Placeholder 3">
            <a:extLst>
              <a:ext uri="{FF2B5EF4-FFF2-40B4-BE49-F238E27FC236}">
                <a16:creationId xmlns:a16="http://schemas.microsoft.com/office/drawing/2014/main" id="{1215DD68-49F4-4414-AB5E-DDCBC5C1FF15}"/>
              </a:ext>
            </a:extLst>
          </p:cNvPr>
          <p:cNvSpPr>
            <a:spLocks noGrp="1"/>
          </p:cNvSpPr>
          <p:nvPr>
            <p:ph type="body" sz="half" idx="2"/>
          </p:nvPr>
        </p:nvSpPr>
        <p:spPr>
          <a:xfrm>
            <a:off x="256032" y="3207026"/>
            <a:ext cx="2834640" cy="2609140"/>
          </a:xfrm>
        </p:spPr>
        <p:txBody>
          <a:bodyPr>
            <a:normAutofit/>
          </a:bodyPr>
          <a:lstStyle/>
          <a:p>
            <a:r>
              <a:rPr lang="en-US" sz="1800" dirty="0"/>
              <a:t>To create a new snippet:</a:t>
            </a:r>
          </a:p>
          <a:p>
            <a:r>
              <a:rPr lang="en-US" sz="1800" dirty="0"/>
              <a:t>1.  </a:t>
            </a:r>
            <a:r>
              <a:rPr lang="en-US" sz="1900" b="1" dirty="0"/>
              <a:t>New Message</a:t>
            </a:r>
          </a:p>
          <a:p>
            <a:r>
              <a:rPr lang="en-US" sz="1800" dirty="0"/>
              <a:t>2.  </a:t>
            </a:r>
            <a:r>
              <a:rPr lang="en-US" sz="1900" b="1" dirty="0"/>
              <a:t>SMS Description</a:t>
            </a:r>
            <a:r>
              <a:rPr lang="en-US" sz="1800" dirty="0"/>
              <a:t>: name the snippet</a:t>
            </a:r>
          </a:p>
          <a:p>
            <a:r>
              <a:rPr lang="en-US" sz="1800" dirty="0"/>
              <a:t>3.  </a:t>
            </a:r>
            <a:r>
              <a:rPr lang="en-US" sz="1900" b="1" dirty="0"/>
              <a:t>SMS Message</a:t>
            </a:r>
            <a:r>
              <a:rPr lang="en-US" sz="1800" dirty="0"/>
              <a:t>: format the snippet content</a:t>
            </a:r>
          </a:p>
        </p:txBody>
      </p:sp>
      <p:pic>
        <p:nvPicPr>
          <p:cNvPr id="11" name="Content Placeholder 10">
            <a:extLst>
              <a:ext uri="{FF2B5EF4-FFF2-40B4-BE49-F238E27FC236}">
                <a16:creationId xmlns:a16="http://schemas.microsoft.com/office/drawing/2014/main" id="{6C7D0817-83E3-484C-B09E-10ED3BB856FC}"/>
              </a:ext>
            </a:extLst>
          </p:cNvPr>
          <p:cNvPicPr>
            <a:picLocks noGrp="1" noChangeAspect="1"/>
          </p:cNvPicPr>
          <p:nvPr>
            <p:ph idx="1"/>
          </p:nvPr>
        </p:nvPicPr>
        <p:blipFill>
          <a:blip r:embed="rId2"/>
          <a:stretch>
            <a:fillRect/>
          </a:stretch>
        </p:blipFill>
        <p:spPr>
          <a:xfrm>
            <a:off x="3595221" y="334292"/>
            <a:ext cx="8186165" cy="6319767"/>
          </a:xfrm>
          <a:prstGeom prst="rect">
            <a:avLst/>
          </a:prstGeom>
        </p:spPr>
      </p:pic>
    </p:spTree>
    <p:extLst>
      <p:ext uri="{BB962C8B-B14F-4D97-AF65-F5344CB8AC3E}">
        <p14:creationId xmlns:p14="http://schemas.microsoft.com/office/powerpoint/2010/main" val="411675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B91A-EC0B-446C-A5EF-BA611C81EB2B}"/>
              </a:ext>
            </a:extLst>
          </p:cNvPr>
          <p:cNvSpPr>
            <a:spLocks noGrp="1"/>
          </p:cNvSpPr>
          <p:nvPr>
            <p:ph type="title"/>
          </p:nvPr>
        </p:nvSpPr>
        <p:spPr>
          <a:xfrm>
            <a:off x="256032" y="1143000"/>
            <a:ext cx="2834640" cy="1427922"/>
          </a:xfrm>
        </p:spPr>
        <p:txBody>
          <a:bodyPr/>
          <a:lstStyle/>
          <a:p>
            <a:r>
              <a:rPr lang="en-US" b="1" dirty="0"/>
              <a:t>Creating         Text        Snippets</a:t>
            </a:r>
          </a:p>
        </p:txBody>
      </p:sp>
      <p:pic>
        <p:nvPicPr>
          <p:cNvPr id="5" name="Content Placeholder 4">
            <a:extLst>
              <a:ext uri="{FF2B5EF4-FFF2-40B4-BE49-F238E27FC236}">
                <a16:creationId xmlns:a16="http://schemas.microsoft.com/office/drawing/2014/main" id="{372C4613-44C7-4B42-8D52-D9427134517A}"/>
              </a:ext>
            </a:extLst>
          </p:cNvPr>
          <p:cNvPicPr>
            <a:picLocks noGrp="1" noChangeAspect="1"/>
          </p:cNvPicPr>
          <p:nvPr>
            <p:ph idx="1"/>
          </p:nvPr>
        </p:nvPicPr>
        <p:blipFill>
          <a:blip r:embed="rId2"/>
          <a:stretch>
            <a:fillRect/>
          </a:stretch>
        </p:blipFill>
        <p:spPr>
          <a:xfrm>
            <a:off x="3595221" y="269116"/>
            <a:ext cx="8186165" cy="6319767"/>
          </a:xfrm>
          <a:prstGeom prst="rect">
            <a:avLst/>
          </a:prstGeom>
        </p:spPr>
      </p:pic>
      <p:sp>
        <p:nvSpPr>
          <p:cNvPr id="4" name="Text Placeholder 3">
            <a:extLst>
              <a:ext uri="{FF2B5EF4-FFF2-40B4-BE49-F238E27FC236}">
                <a16:creationId xmlns:a16="http://schemas.microsoft.com/office/drawing/2014/main" id="{AAC17DFD-A845-40CD-9A54-ECEA7677E30C}"/>
              </a:ext>
            </a:extLst>
          </p:cNvPr>
          <p:cNvSpPr>
            <a:spLocks noGrp="1"/>
          </p:cNvSpPr>
          <p:nvPr>
            <p:ph type="body" sz="half" idx="2"/>
          </p:nvPr>
        </p:nvSpPr>
        <p:spPr>
          <a:xfrm>
            <a:off x="256032" y="2663687"/>
            <a:ext cx="2834640" cy="3313606"/>
          </a:xfrm>
        </p:spPr>
        <p:txBody>
          <a:bodyPr>
            <a:normAutofit/>
          </a:bodyPr>
          <a:lstStyle/>
          <a:p>
            <a:r>
              <a:rPr lang="en-US" sz="1500" dirty="0"/>
              <a:t>Variables are placeholders used in text snippets and email templates to populate information which varies based on customer, assigned Rep, and dealership.</a:t>
            </a:r>
          </a:p>
          <a:p>
            <a:r>
              <a:rPr lang="en-US" sz="1500" dirty="0"/>
              <a:t>For example, users can input a variable for the customer’s first name, which will then pull the correct name from the field within </a:t>
            </a:r>
            <a:r>
              <a:rPr lang="en-US" sz="1600" b="1" dirty="0"/>
              <a:t>Customer </a:t>
            </a:r>
            <a:r>
              <a:rPr lang="en-US" sz="1600" b="1" dirty="0" err="1"/>
              <a:t>Workscreen</a:t>
            </a:r>
            <a:r>
              <a:rPr lang="en-US" sz="1600" b="1" dirty="0"/>
              <a:t> </a:t>
            </a:r>
            <a:r>
              <a:rPr lang="en-US" sz="1500" dirty="0"/>
              <a:t>and populate the variable accordingly.</a:t>
            </a:r>
          </a:p>
          <a:p>
            <a:endParaRPr lang="en-US" dirty="0"/>
          </a:p>
        </p:txBody>
      </p:sp>
    </p:spTree>
    <p:extLst>
      <p:ext uri="{BB962C8B-B14F-4D97-AF65-F5344CB8AC3E}">
        <p14:creationId xmlns:p14="http://schemas.microsoft.com/office/powerpoint/2010/main" val="13156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F53A-9E14-4953-9B7E-64D447B490AC}"/>
              </a:ext>
            </a:extLst>
          </p:cNvPr>
          <p:cNvSpPr>
            <a:spLocks noGrp="1"/>
          </p:cNvSpPr>
          <p:nvPr>
            <p:ph type="title"/>
          </p:nvPr>
        </p:nvSpPr>
        <p:spPr>
          <a:xfrm>
            <a:off x="256032" y="1143000"/>
            <a:ext cx="2834640" cy="1732722"/>
          </a:xfrm>
        </p:spPr>
        <p:txBody>
          <a:bodyPr>
            <a:normAutofit/>
          </a:bodyPr>
          <a:lstStyle/>
          <a:p>
            <a:r>
              <a:rPr lang="en-US" b="1" dirty="0"/>
              <a:t>Creating         Text        Snippets</a:t>
            </a:r>
          </a:p>
        </p:txBody>
      </p:sp>
      <p:sp>
        <p:nvSpPr>
          <p:cNvPr id="4" name="Text Placeholder 3">
            <a:extLst>
              <a:ext uri="{FF2B5EF4-FFF2-40B4-BE49-F238E27FC236}">
                <a16:creationId xmlns:a16="http://schemas.microsoft.com/office/drawing/2014/main" id="{1215DD68-49F4-4414-AB5E-DDCBC5C1FF15}"/>
              </a:ext>
            </a:extLst>
          </p:cNvPr>
          <p:cNvSpPr>
            <a:spLocks noGrp="1"/>
          </p:cNvSpPr>
          <p:nvPr>
            <p:ph type="body" sz="half" idx="2"/>
          </p:nvPr>
        </p:nvSpPr>
        <p:spPr>
          <a:xfrm>
            <a:off x="256032" y="2968486"/>
            <a:ext cx="2834640" cy="2847679"/>
          </a:xfrm>
        </p:spPr>
        <p:txBody>
          <a:bodyPr>
            <a:normAutofit fontScale="92500" lnSpcReduction="10000"/>
          </a:bodyPr>
          <a:lstStyle/>
          <a:p>
            <a:r>
              <a:rPr lang="en-US" sz="1600" dirty="0"/>
              <a:t>To use variables, first select from the </a:t>
            </a:r>
            <a:r>
              <a:rPr lang="en-US" sz="1700" b="1" dirty="0"/>
              <a:t>Variable Category </a:t>
            </a:r>
            <a:r>
              <a:rPr lang="en-US" sz="1600" dirty="0"/>
              <a:t>drop-down (broad category), select the desired </a:t>
            </a:r>
            <a:r>
              <a:rPr lang="en-US" sz="1700" b="1" dirty="0"/>
              <a:t>Variable </a:t>
            </a:r>
            <a:r>
              <a:rPr lang="en-US" sz="1600" dirty="0"/>
              <a:t>(intended piece of information), then </a:t>
            </a:r>
            <a:r>
              <a:rPr lang="en-US" sz="1700" b="1" dirty="0"/>
              <a:t>Insert Variable</a:t>
            </a:r>
            <a:r>
              <a:rPr lang="en-US" sz="1600" dirty="0"/>
              <a:t>.</a:t>
            </a:r>
          </a:p>
          <a:p>
            <a:r>
              <a:rPr lang="en-US" sz="1600" dirty="0"/>
              <a:t>For the customer name example, </a:t>
            </a:r>
            <a:r>
              <a:rPr lang="en-US" sz="1700" b="1" dirty="0"/>
              <a:t>Variable Category </a:t>
            </a:r>
            <a:r>
              <a:rPr lang="en-US" sz="1600" dirty="0"/>
              <a:t>would be </a:t>
            </a:r>
            <a:r>
              <a:rPr lang="en-US" sz="1700" b="1" dirty="0"/>
              <a:t>Customer Information</a:t>
            </a:r>
            <a:r>
              <a:rPr lang="en-US" sz="1600" dirty="0"/>
              <a:t> and </a:t>
            </a:r>
            <a:r>
              <a:rPr lang="en-US" sz="1700" b="1" dirty="0"/>
              <a:t>Variable</a:t>
            </a:r>
            <a:r>
              <a:rPr lang="en-US" sz="1600" dirty="0"/>
              <a:t> would be </a:t>
            </a:r>
            <a:r>
              <a:rPr lang="en-US" sz="1700" b="1" dirty="0"/>
              <a:t>Name – First</a:t>
            </a:r>
            <a:r>
              <a:rPr lang="en-US" sz="1600" dirty="0"/>
              <a:t>.</a:t>
            </a:r>
          </a:p>
        </p:txBody>
      </p:sp>
      <p:pic>
        <p:nvPicPr>
          <p:cNvPr id="8" name="Content Placeholder 7">
            <a:extLst>
              <a:ext uri="{FF2B5EF4-FFF2-40B4-BE49-F238E27FC236}">
                <a16:creationId xmlns:a16="http://schemas.microsoft.com/office/drawing/2014/main" id="{AC08503A-ACD9-46FD-883E-F22239EDBAE0}"/>
              </a:ext>
            </a:extLst>
          </p:cNvPr>
          <p:cNvPicPr>
            <a:picLocks noGrp="1" noChangeAspect="1"/>
          </p:cNvPicPr>
          <p:nvPr>
            <p:ph idx="1"/>
          </p:nvPr>
        </p:nvPicPr>
        <p:blipFill>
          <a:blip r:embed="rId2"/>
          <a:stretch>
            <a:fillRect/>
          </a:stretch>
        </p:blipFill>
        <p:spPr>
          <a:xfrm>
            <a:off x="3566648" y="269116"/>
            <a:ext cx="8186165" cy="6319767"/>
          </a:xfrm>
          <a:prstGeom prst="rect">
            <a:avLst/>
          </a:prstGeom>
        </p:spPr>
      </p:pic>
    </p:spTree>
    <p:extLst>
      <p:ext uri="{BB962C8B-B14F-4D97-AF65-F5344CB8AC3E}">
        <p14:creationId xmlns:p14="http://schemas.microsoft.com/office/powerpoint/2010/main" val="11100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4084434332"/>
              </p:ext>
            </p:extLst>
          </p:nvPr>
        </p:nvGraphicFramePr>
        <p:xfrm>
          <a:off x="212036" y="1425575"/>
          <a:ext cx="7509626"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F53A-9E14-4953-9B7E-64D447B490AC}"/>
              </a:ext>
            </a:extLst>
          </p:cNvPr>
          <p:cNvSpPr>
            <a:spLocks noGrp="1"/>
          </p:cNvSpPr>
          <p:nvPr>
            <p:ph type="title"/>
          </p:nvPr>
        </p:nvSpPr>
        <p:spPr>
          <a:xfrm>
            <a:off x="256032" y="1143000"/>
            <a:ext cx="2834640" cy="1745974"/>
          </a:xfrm>
        </p:spPr>
        <p:txBody>
          <a:bodyPr>
            <a:normAutofit/>
          </a:bodyPr>
          <a:lstStyle/>
          <a:p>
            <a:r>
              <a:rPr lang="en-US" b="1" dirty="0"/>
              <a:t>Creating         Text        Snippets</a:t>
            </a:r>
          </a:p>
        </p:txBody>
      </p:sp>
      <p:pic>
        <p:nvPicPr>
          <p:cNvPr id="5" name="Content Placeholder 4">
            <a:extLst>
              <a:ext uri="{FF2B5EF4-FFF2-40B4-BE49-F238E27FC236}">
                <a16:creationId xmlns:a16="http://schemas.microsoft.com/office/drawing/2014/main" id="{66C2EBDB-A38E-4497-B5B0-63B221E6909D}"/>
              </a:ext>
            </a:extLst>
          </p:cNvPr>
          <p:cNvPicPr>
            <a:picLocks noGrp="1" noChangeAspect="1"/>
          </p:cNvPicPr>
          <p:nvPr>
            <p:ph idx="1"/>
          </p:nvPr>
        </p:nvPicPr>
        <p:blipFill>
          <a:blip r:embed="rId2"/>
          <a:stretch>
            <a:fillRect/>
          </a:stretch>
        </p:blipFill>
        <p:spPr>
          <a:xfrm>
            <a:off x="3580940" y="269116"/>
            <a:ext cx="8186165" cy="6319767"/>
          </a:xfrm>
          <a:prstGeom prst="rect">
            <a:avLst/>
          </a:prstGeom>
        </p:spPr>
      </p:pic>
      <p:sp>
        <p:nvSpPr>
          <p:cNvPr id="4" name="Text Placeholder 3">
            <a:extLst>
              <a:ext uri="{FF2B5EF4-FFF2-40B4-BE49-F238E27FC236}">
                <a16:creationId xmlns:a16="http://schemas.microsoft.com/office/drawing/2014/main" id="{1215DD68-49F4-4414-AB5E-DDCBC5C1FF15}"/>
              </a:ext>
            </a:extLst>
          </p:cNvPr>
          <p:cNvSpPr>
            <a:spLocks noGrp="1"/>
          </p:cNvSpPr>
          <p:nvPr>
            <p:ph type="body" sz="half" idx="2"/>
          </p:nvPr>
        </p:nvSpPr>
        <p:spPr>
          <a:xfrm>
            <a:off x="256032" y="3074504"/>
            <a:ext cx="2834640" cy="2741662"/>
          </a:xfrm>
        </p:spPr>
        <p:txBody>
          <a:bodyPr>
            <a:normAutofit lnSpcReduction="10000"/>
          </a:bodyPr>
          <a:lstStyle/>
          <a:p>
            <a:r>
              <a:rPr lang="en-US" sz="1600" dirty="0"/>
              <a:t>To input a variable for the customer’s desired vehicle, </a:t>
            </a:r>
            <a:r>
              <a:rPr lang="en-US" sz="1700" b="1" dirty="0"/>
              <a:t>Variable Category </a:t>
            </a:r>
            <a:r>
              <a:rPr lang="en-US" sz="1600" dirty="0"/>
              <a:t>would be </a:t>
            </a:r>
            <a:r>
              <a:rPr lang="en-US" sz="1700" b="1" dirty="0"/>
              <a:t>Desired Vehicle </a:t>
            </a:r>
            <a:r>
              <a:rPr lang="en-US" sz="1600" dirty="0"/>
              <a:t>and </a:t>
            </a:r>
            <a:r>
              <a:rPr lang="en-US" sz="1700" b="1" dirty="0"/>
              <a:t>Variable</a:t>
            </a:r>
            <a:r>
              <a:rPr lang="en-US" sz="1600" dirty="0"/>
              <a:t> would be one or more selections of </a:t>
            </a:r>
            <a:r>
              <a:rPr lang="en-US" sz="1700" b="1" dirty="0"/>
              <a:t>Year</a:t>
            </a:r>
            <a:r>
              <a:rPr lang="en-US" sz="1600" dirty="0"/>
              <a:t>, </a:t>
            </a:r>
            <a:r>
              <a:rPr lang="en-US" sz="1700" b="1" dirty="0"/>
              <a:t>Make</a:t>
            </a:r>
            <a:r>
              <a:rPr lang="en-US" sz="1600" dirty="0"/>
              <a:t>, </a:t>
            </a:r>
            <a:r>
              <a:rPr lang="en-US" sz="1700" b="1" dirty="0"/>
              <a:t>Model</a:t>
            </a:r>
            <a:r>
              <a:rPr lang="en-US" sz="1600" dirty="0"/>
              <a:t>, and </a:t>
            </a:r>
            <a:r>
              <a:rPr lang="en-US" sz="1700" b="1" dirty="0"/>
              <a:t>Style</a:t>
            </a:r>
            <a:r>
              <a:rPr lang="en-US" sz="1600" dirty="0"/>
              <a:t> (each inserted separately).</a:t>
            </a:r>
          </a:p>
          <a:p>
            <a:r>
              <a:rPr lang="en-US" sz="1600" dirty="0"/>
              <a:t>In this example, we begin with the </a:t>
            </a:r>
            <a:r>
              <a:rPr lang="en-US" sz="1700" b="1" dirty="0"/>
              <a:t>Variable</a:t>
            </a:r>
            <a:r>
              <a:rPr lang="en-US" sz="1600" dirty="0"/>
              <a:t> of </a:t>
            </a:r>
            <a:r>
              <a:rPr lang="en-US" sz="1700" b="1" dirty="0"/>
              <a:t>Make</a:t>
            </a:r>
            <a:r>
              <a:rPr lang="en-US" sz="1600" dirty="0"/>
              <a:t>, then </a:t>
            </a:r>
            <a:r>
              <a:rPr lang="en-US" sz="1700" b="1" dirty="0"/>
              <a:t>Insert Variable</a:t>
            </a:r>
            <a:r>
              <a:rPr lang="en-US" sz="1600" dirty="0"/>
              <a:t>…</a:t>
            </a:r>
          </a:p>
        </p:txBody>
      </p:sp>
    </p:spTree>
    <p:extLst>
      <p:ext uri="{BB962C8B-B14F-4D97-AF65-F5344CB8AC3E}">
        <p14:creationId xmlns:p14="http://schemas.microsoft.com/office/powerpoint/2010/main" val="3403809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F53A-9E14-4953-9B7E-64D447B490AC}"/>
              </a:ext>
            </a:extLst>
          </p:cNvPr>
          <p:cNvSpPr>
            <a:spLocks noGrp="1"/>
          </p:cNvSpPr>
          <p:nvPr>
            <p:ph type="title"/>
          </p:nvPr>
        </p:nvSpPr>
        <p:spPr/>
        <p:txBody>
          <a:bodyPr>
            <a:normAutofit/>
          </a:bodyPr>
          <a:lstStyle/>
          <a:p>
            <a:r>
              <a:rPr lang="en-US" b="1" dirty="0"/>
              <a:t>Creating         Text        Snippets</a:t>
            </a:r>
          </a:p>
        </p:txBody>
      </p:sp>
      <p:sp>
        <p:nvSpPr>
          <p:cNvPr id="4" name="Text Placeholder 3">
            <a:extLst>
              <a:ext uri="{FF2B5EF4-FFF2-40B4-BE49-F238E27FC236}">
                <a16:creationId xmlns:a16="http://schemas.microsoft.com/office/drawing/2014/main" id="{1215DD68-49F4-4414-AB5E-DDCBC5C1FF15}"/>
              </a:ext>
            </a:extLst>
          </p:cNvPr>
          <p:cNvSpPr>
            <a:spLocks noGrp="1"/>
          </p:cNvSpPr>
          <p:nvPr>
            <p:ph type="body" sz="half" idx="2"/>
          </p:nvPr>
        </p:nvSpPr>
        <p:spPr>
          <a:xfrm>
            <a:off x="256032" y="3657600"/>
            <a:ext cx="2834640" cy="2158566"/>
          </a:xfrm>
        </p:spPr>
        <p:txBody>
          <a:bodyPr>
            <a:normAutofit/>
          </a:bodyPr>
          <a:lstStyle/>
          <a:p>
            <a:r>
              <a:rPr lang="en-US" sz="1800" dirty="0"/>
              <a:t>…then </a:t>
            </a:r>
            <a:r>
              <a:rPr lang="en-US" sz="1900" b="1" dirty="0"/>
              <a:t>Variable</a:t>
            </a:r>
            <a:r>
              <a:rPr lang="en-US" sz="1800" dirty="0"/>
              <a:t> of </a:t>
            </a:r>
            <a:r>
              <a:rPr lang="en-US" sz="1900" b="1" dirty="0"/>
              <a:t>Model</a:t>
            </a:r>
            <a:r>
              <a:rPr lang="en-US" sz="1800" dirty="0"/>
              <a:t>, and </a:t>
            </a:r>
            <a:r>
              <a:rPr lang="en-US" sz="1900" b="1" dirty="0"/>
              <a:t>Insert Variable</a:t>
            </a:r>
            <a:r>
              <a:rPr lang="en-US" sz="1800" dirty="0"/>
              <a:t>.</a:t>
            </a:r>
          </a:p>
          <a:p>
            <a:r>
              <a:rPr lang="en-US" sz="1800" dirty="0"/>
              <a:t>NOTE: Be mindful of proper spacing between variables.</a:t>
            </a:r>
          </a:p>
        </p:txBody>
      </p:sp>
      <p:pic>
        <p:nvPicPr>
          <p:cNvPr id="8" name="Content Placeholder 7">
            <a:extLst>
              <a:ext uri="{FF2B5EF4-FFF2-40B4-BE49-F238E27FC236}">
                <a16:creationId xmlns:a16="http://schemas.microsoft.com/office/drawing/2014/main" id="{0B9ADF83-BB6C-44A0-A39D-2B4A05F0CEF1}"/>
              </a:ext>
            </a:extLst>
          </p:cNvPr>
          <p:cNvPicPr>
            <a:picLocks noGrp="1" noChangeAspect="1"/>
          </p:cNvPicPr>
          <p:nvPr>
            <p:ph idx="1"/>
          </p:nvPr>
        </p:nvPicPr>
        <p:blipFill>
          <a:blip r:embed="rId2"/>
          <a:stretch>
            <a:fillRect/>
          </a:stretch>
        </p:blipFill>
        <p:spPr>
          <a:xfrm>
            <a:off x="3547600" y="269116"/>
            <a:ext cx="8197979" cy="6319767"/>
          </a:xfrm>
          <a:prstGeom prst="rect">
            <a:avLst/>
          </a:prstGeom>
        </p:spPr>
      </p:pic>
    </p:spTree>
    <p:extLst>
      <p:ext uri="{BB962C8B-B14F-4D97-AF65-F5344CB8AC3E}">
        <p14:creationId xmlns:p14="http://schemas.microsoft.com/office/powerpoint/2010/main" val="337696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F53A-9E14-4953-9B7E-64D447B490AC}"/>
              </a:ext>
            </a:extLst>
          </p:cNvPr>
          <p:cNvSpPr>
            <a:spLocks noGrp="1"/>
          </p:cNvSpPr>
          <p:nvPr>
            <p:ph type="title"/>
          </p:nvPr>
        </p:nvSpPr>
        <p:spPr>
          <a:xfrm>
            <a:off x="256032" y="880708"/>
            <a:ext cx="2834640" cy="1451676"/>
          </a:xfrm>
        </p:spPr>
        <p:txBody>
          <a:bodyPr>
            <a:normAutofit/>
          </a:bodyPr>
          <a:lstStyle/>
          <a:p>
            <a:r>
              <a:rPr lang="en-US" b="1" dirty="0"/>
              <a:t>Creating         Text        Snippets</a:t>
            </a:r>
          </a:p>
        </p:txBody>
      </p:sp>
      <p:sp>
        <p:nvSpPr>
          <p:cNvPr id="4" name="Text Placeholder 3">
            <a:extLst>
              <a:ext uri="{FF2B5EF4-FFF2-40B4-BE49-F238E27FC236}">
                <a16:creationId xmlns:a16="http://schemas.microsoft.com/office/drawing/2014/main" id="{1215DD68-49F4-4414-AB5E-DDCBC5C1FF15}"/>
              </a:ext>
            </a:extLst>
          </p:cNvPr>
          <p:cNvSpPr>
            <a:spLocks noGrp="1"/>
          </p:cNvSpPr>
          <p:nvPr>
            <p:ph type="body" sz="half" idx="2"/>
          </p:nvPr>
        </p:nvSpPr>
        <p:spPr>
          <a:xfrm>
            <a:off x="256032" y="2332384"/>
            <a:ext cx="2834640" cy="3750363"/>
          </a:xfrm>
        </p:spPr>
        <p:txBody>
          <a:bodyPr>
            <a:normAutofit lnSpcReduction="10000"/>
          </a:bodyPr>
          <a:lstStyle/>
          <a:p>
            <a:r>
              <a:rPr lang="en-US" dirty="0"/>
              <a:t>To close, users can input variables associated with the assigned Rep (Salesperson, CDR, etc.), such as name, phone number, and email address.</a:t>
            </a:r>
          </a:p>
          <a:p>
            <a:r>
              <a:rPr lang="en-US" dirty="0"/>
              <a:t>To input a variable for the assigned Salesperson’s name, </a:t>
            </a:r>
            <a:r>
              <a:rPr lang="en-US" sz="1500" b="1" dirty="0"/>
              <a:t>Variable Category</a:t>
            </a:r>
            <a:r>
              <a:rPr lang="en-US" dirty="0"/>
              <a:t> would be </a:t>
            </a:r>
            <a:r>
              <a:rPr lang="en-US" sz="1500" b="1" dirty="0"/>
              <a:t>Salesperson</a:t>
            </a:r>
            <a:r>
              <a:rPr lang="en-US" dirty="0"/>
              <a:t>, then </a:t>
            </a:r>
            <a:r>
              <a:rPr lang="en-US" sz="1500" b="1" dirty="0"/>
              <a:t>Variable</a:t>
            </a:r>
            <a:r>
              <a:rPr lang="en-US" dirty="0"/>
              <a:t> would also be </a:t>
            </a:r>
            <a:r>
              <a:rPr lang="en-US" sz="1500" b="1" dirty="0"/>
              <a:t>Salesperson</a:t>
            </a:r>
            <a:r>
              <a:rPr lang="en-US" dirty="0"/>
              <a:t>.</a:t>
            </a:r>
          </a:p>
          <a:p>
            <a:r>
              <a:rPr lang="en-US" dirty="0"/>
              <a:t>NOTE: All variables pertaining to assigned Reps are contained within the </a:t>
            </a:r>
            <a:r>
              <a:rPr lang="en-US" sz="1500" b="1" dirty="0"/>
              <a:t>Variable Category </a:t>
            </a:r>
            <a:r>
              <a:rPr lang="en-US" dirty="0"/>
              <a:t>of </a:t>
            </a:r>
            <a:r>
              <a:rPr lang="en-US" sz="1500" b="1" dirty="0"/>
              <a:t>Salesperson</a:t>
            </a:r>
            <a:r>
              <a:rPr lang="en-US" dirty="0"/>
              <a:t>.</a:t>
            </a:r>
          </a:p>
          <a:p>
            <a:r>
              <a:rPr lang="en-US" dirty="0"/>
              <a:t>Once finished, click </a:t>
            </a:r>
            <a:r>
              <a:rPr lang="en-US" sz="1500" b="1" dirty="0"/>
              <a:t>Save</a:t>
            </a:r>
            <a:r>
              <a:rPr lang="en-US" dirty="0"/>
              <a:t>.</a:t>
            </a:r>
          </a:p>
        </p:txBody>
      </p:sp>
      <p:pic>
        <p:nvPicPr>
          <p:cNvPr id="8" name="Content Placeholder 7">
            <a:extLst>
              <a:ext uri="{FF2B5EF4-FFF2-40B4-BE49-F238E27FC236}">
                <a16:creationId xmlns:a16="http://schemas.microsoft.com/office/drawing/2014/main" id="{240FD869-7742-417B-929E-7D7101929F23}"/>
              </a:ext>
            </a:extLst>
          </p:cNvPr>
          <p:cNvPicPr>
            <a:picLocks noGrp="1" noChangeAspect="1"/>
          </p:cNvPicPr>
          <p:nvPr>
            <p:ph idx="1"/>
          </p:nvPr>
        </p:nvPicPr>
        <p:blipFill>
          <a:blip r:embed="rId2"/>
          <a:stretch>
            <a:fillRect/>
          </a:stretch>
        </p:blipFill>
        <p:spPr>
          <a:xfrm>
            <a:off x="3552365" y="269116"/>
            <a:ext cx="8186165" cy="6319767"/>
          </a:xfrm>
          <a:prstGeom prst="rect">
            <a:avLst/>
          </a:prstGeom>
        </p:spPr>
      </p:pic>
    </p:spTree>
    <p:extLst>
      <p:ext uri="{BB962C8B-B14F-4D97-AF65-F5344CB8AC3E}">
        <p14:creationId xmlns:p14="http://schemas.microsoft.com/office/powerpoint/2010/main" val="61975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F53A-9E14-4953-9B7E-64D447B490AC}"/>
              </a:ext>
            </a:extLst>
          </p:cNvPr>
          <p:cNvSpPr>
            <a:spLocks noGrp="1"/>
          </p:cNvSpPr>
          <p:nvPr>
            <p:ph type="title"/>
          </p:nvPr>
        </p:nvSpPr>
        <p:spPr>
          <a:xfrm>
            <a:off x="256032" y="1143000"/>
            <a:ext cx="2834640" cy="2286000"/>
          </a:xfrm>
        </p:spPr>
        <p:txBody>
          <a:bodyPr>
            <a:normAutofit/>
          </a:bodyPr>
          <a:lstStyle/>
          <a:p>
            <a:r>
              <a:rPr lang="en-US" b="1" dirty="0"/>
              <a:t>Creating         Text        Snippets</a:t>
            </a:r>
          </a:p>
        </p:txBody>
      </p:sp>
      <p:pic>
        <p:nvPicPr>
          <p:cNvPr id="5" name="Content Placeholder 4">
            <a:extLst>
              <a:ext uri="{FF2B5EF4-FFF2-40B4-BE49-F238E27FC236}">
                <a16:creationId xmlns:a16="http://schemas.microsoft.com/office/drawing/2014/main" id="{D090C413-DD59-4E64-91CF-AD381302B6DF}"/>
              </a:ext>
            </a:extLst>
          </p:cNvPr>
          <p:cNvPicPr>
            <a:picLocks noGrp="1" noChangeAspect="1"/>
          </p:cNvPicPr>
          <p:nvPr>
            <p:ph idx="1"/>
          </p:nvPr>
        </p:nvPicPr>
        <p:blipFill>
          <a:blip r:embed="rId2"/>
          <a:stretch>
            <a:fillRect/>
          </a:stretch>
        </p:blipFill>
        <p:spPr>
          <a:xfrm>
            <a:off x="3547601" y="269116"/>
            <a:ext cx="8197979" cy="6319767"/>
          </a:xfrm>
          <a:prstGeom prst="rect">
            <a:avLst/>
          </a:prstGeom>
        </p:spPr>
      </p:pic>
      <p:sp>
        <p:nvSpPr>
          <p:cNvPr id="4" name="Text Placeholder 3">
            <a:extLst>
              <a:ext uri="{FF2B5EF4-FFF2-40B4-BE49-F238E27FC236}">
                <a16:creationId xmlns:a16="http://schemas.microsoft.com/office/drawing/2014/main" id="{1215DD68-49F4-4414-AB5E-DDCBC5C1FF15}"/>
              </a:ext>
            </a:extLst>
          </p:cNvPr>
          <p:cNvSpPr>
            <a:spLocks noGrp="1"/>
          </p:cNvSpPr>
          <p:nvPr>
            <p:ph type="body" sz="half" idx="2"/>
          </p:nvPr>
        </p:nvSpPr>
        <p:spPr/>
        <p:txBody>
          <a:bodyPr>
            <a:normAutofit/>
          </a:bodyPr>
          <a:lstStyle/>
          <a:p>
            <a:r>
              <a:rPr lang="en-US" sz="1800" dirty="0"/>
              <a:t>Once saved, the description can be seen above in the list of snippets.</a:t>
            </a:r>
          </a:p>
          <a:p>
            <a:r>
              <a:rPr lang="en-US" sz="1800" dirty="0"/>
              <a:t>Then, to exit the snippet configuration, click </a:t>
            </a:r>
            <a:r>
              <a:rPr lang="en-US" sz="1900" b="1" dirty="0"/>
              <a:t>Close</a:t>
            </a:r>
            <a:r>
              <a:rPr lang="en-US" sz="1800" dirty="0"/>
              <a:t>.</a:t>
            </a:r>
          </a:p>
        </p:txBody>
      </p:sp>
    </p:spTree>
    <p:extLst>
      <p:ext uri="{BB962C8B-B14F-4D97-AF65-F5344CB8AC3E}">
        <p14:creationId xmlns:p14="http://schemas.microsoft.com/office/powerpoint/2010/main" val="1095375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F53A-9E14-4953-9B7E-64D447B490AC}"/>
              </a:ext>
            </a:extLst>
          </p:cNvPr>
          <p:cNvSpPr>
            <a:spLocks noGrp="1"/>
          </p:cNvSpPr>
          <p:nvPr>
            <p:ph type="title"/>
          </p:nvPr>
        </p:nvSpPr>
        <p:spPr>
          <a:xfrm>
            <a:off x="256032" y="1143000"/>
            <a:ext cx="2834640" cy="2220824"/>
          </a:xfrm>
        </p:spPr>
        <p:txBody>
          <a:bodyPr>
            <a:normAutofit/>
          </a:bodyPr>
          <a:lstStyle/>
          <a:p>
            <a:r>
              <a:rPr lang="en-US" b="1" dirty="0"/>
              <a:t>Creating         Text        Snippets</a:t>
            </a:r>
          </a:p>
        </p:txBody>
      </p:sp>
      <p:pic>
        <p:nvPicPr>
          <p:cNvPr id="5" name="Content Placeholder 4">
            <a:extLst>
              <a:ext uri="{FF2B5EF4-FFF2-40B4-BE49-F238E27FC236}">
                <a16:creationId xmlns:a16="http://schemas.microsoft.com/office/drawing/2014/main" id="{1BB944E8-7FC3-49CC-B055-6D76AE56117E}"/>
              </a:ext>
            </a:extLst>
          </p:cNvPr>
          <p:cNvPicPr>
            <a:picLocks noGrp="1" noChangeAspect="1"/>
          </p:cNvPicPr>
          <p:nvPr>
            <p:ph idx="1"/>
          </p:nvPr>
        </p:nvPicPr>
        <p:blipFill>
          <a:blip r:embed="rId2"/>
          <a:stretch>
            <a:fillRect/>
          </a:stretch>
        </p:blipFill>
        <p:spPr>
          <a:xfrm>
            <a:off x="3644536" y="145084"/>
            <a:ext cx="7973537" cy="6567832"/>
          </a:xfrm>
          <a:prstGeom prst="rect">
            <a:avLst/>
          </a:prstGeom>
        </p:spPr>
      </p:pic>
      <p:sp>
        <p:nvSpPr>
          <p:cNvPr id="4" name="Text Placeholder 3">
            <a:extLst>
              <a:ext uri="{FF2B5EF4-FFF2-40B4-BE49-F238E27FC236}">
                <a16:creationId xmlns:a16="http://schemas.microsoft.com/office/drawing/2014/main" id="{1215DD68-49F4-4414-AB5E-DDCBC5C1FF15}"/>
              </a:ext>
            </a:extLst>
          </p:cNvPr>
          <p:cNvSpPr>
            <a:spLocks noGrp="1"/>
          </p:cNvSpPr>
          <p:nvPr>
            <p:ph type="body" sz="half" idx="2"/>
          </p:nvPr>
        </p:nvSpPr>
        <p:spPr/>
        <p:txBody>
          <a:bodyPr/>
          <a:lstStyle/>
          <a:p>
            <a:r>
              <a:rPr lang="en-US" sz="1800" dirty="0"/>
              <a:t>Once created and saved, the text snippet can be selected from the </a:t>
            </a:r>
            <a:r>
              <a:rPr lang="en-US" sz="1900" b="1" dirty="0"/>
              <a:t>SMS Snippets</a:t>
            </a:r>
            <a:r>
              <a:rPr lang="en-US" sz="1800" dirty="0"/>
              <a:t> drop-down and sent to customers, with all variable information populated as expected.</a:t>
            </a:r>
          </a:p>
          <a:p>
            <a:endParaRPr lang="en-US" dirty="0"/>
          </a:p>
        </p:txBody>
      </p:sp>
    </p:spTree>
    <p:extLst>
      <p:ext uri="{BB962C8B-B14F-4D97-AF65-F5344CB8AC3E}">
        <p14:creationId xmlns:p14="http://schemas.microsoft.com/office/powerpoint/2010/main" val="427681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600242" cy="4690534"/>
          </a:xfrm>
        </p:spPr>
        <p:txBody>
          <a:bodyPr vert="horz" lIns="91440" tIns="45720" rIns="91440" bIns="45720" rtlCol="0" anchor="ctr">
            <a:normAutofit/>
          </a:bodyPr>
          <a:lstStyle/>
          <a:p>
            <a:pPr algn="r"/>
            <a:r>
              <a:rPr lang="en-US" sz="7200" dirty="0">
                <a:solidFill>
                  <a:schemeClr val="tx1">
                    <a:lumMod val="75000"/>
                    <a:lumOff val="25000"/>
                  </a:schemeClr>
                </a:solidFill>
              </a:rPr>
              <a:t>Merging Customers with Different Last Names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765777" y="1083732"/>
            <a:ext cx="3598266" cy="4690534"/>
          </a:xfrm>
        </p:spPr>
        <p:txBody>
          <a:bodyPr vert="horz" lIns="91440" tIns="45720" rIns="91440" bIns="45720" rtlCol="0" anchor="ctr">
            <a:normAutofit/>
          </a:bodyPr>
          <a:lstStyle/>
          <a:p>
            <a:r>
              <a:rPr lang="en-US" sz="2800" dirty="0">
                <a:solidFill>
                  <a:schemeClr val="tx1">
                    <a:lumMod val="75000"/>
                    <a:lumOff val="25000"/>
                  </a:schemeClr>
                </a:solidFill>
              </a:rPr>
              <a:t>Merging customers records with the same last name is easy, but finding/merging customers with different last names can be challenging; follow our recommended process.</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862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BF21-F54C-472A-8F26-E25B5E372D1D}"/>
              </a:ext>
            </a:extLst>
          </p:cNvPr>
          <p:cNvSpPr>
            <a:spLocks noGrp="1"/>
          </p:cNvSpPr>
          <p:nvPr>
            <p:ph type="title"/>
          </p:nvPr>
        </p:nvSpPr>
        <p:spPr>
          <a:xfrm>
            <a:off x="256032" y="1143000"/>
            <a:ext cx="2834640" cy="2220825"/>
          </a:xfrm>
        </p:spPr>
        <p:txBody>
          <a:bodyPr>
            <a:normAutofit/>
          </a:bodyPr>
          <a:lstStyle/>
          <a:p>
            <a:r>
              <a:rPr lang="en-US" b="1" dirty="0"/>
              <a:t>Merging Customers with Different        Last Names</a:t>
            </a:r>
          </a:p>
        </p:txBody>
      </p:sp>
      <p:sp>
        <p:nvSpPr>
          <p:cNvPr id="4" name="Text Placeholder 3">
            <a:extLst>
              <a:ext uri="{FF2B5EF4-FFF2-40B4-BE49-F238E27FC236}">
                <a16:creationId xmlns:a16="http://schemas.microsoft.com/office/drawing/2014/main" id="{11655456-5D23-4807-B431-192342649BA8}"/>
              </a:ext>
            </a:extLst>
          </p:cNvPr>
          <p:cNvSpPr>
            <a:spLocks noGrp="1"/>
          </p:cNvSpPr>
          <p:nvPr>
            <p:ph type="body" sz="half" idx="2"/>
          </p:nvPr>
        </p:nvSpPr>
        <p:spPr>
          <a:xfrm>
            <a:off x="256032" y="3494175"/>
            <a:ext cx="2834640" cy="2524477"/>
          </a:xfrm>
        </p:spPr>
        <p:txBody>
          <a:bodyPr>
            <a:normAutofit fontScale="92500" lnSpcReduction="20000"/>
          </a:bodyPr>
          <a:lstStyle/>
          <a:p>
            <a:r>
              <a:rPr lang="en-US" sz="1800" dirty="0"/>
              <a:t>First, begin by finding the first customer through </a:t>
            </a:r>
            <a:r>
              <a:rPr lang="en-US" sz="1900" b="1" dirty="0"/>
              <a:t>Prospects =&gt; Recall</a:t>
            </a:r>
            <a:r>
              <a:rPr lang="en-US" sz="1800" dirty="0"/>
              <a:t>.</a:t>
            </a:r>
            <a:endParaRPr lang="en-US" sz="1800" b="1" dirty="0"/>
          </a:p>
          <a:p>
            <a:r>
              <a:rPr lang="en-US" sz="1800" dirty="0"/>
              <a:t>Enter </a:t>
            </a:r>
            <a:r>
              <a:rPr lang="en-US" sz="1900" b="1" dirty="0"/>
              <a:t>Last Name </a:t>
            </a:r>
            <a:r>
              <a:rPr lang="en-US" sz="1800" dirty="0"/>
              <a:t>and </a:t>
            </a:r>
            <a:r>
              <a:rPr lang="en-US" sz="2100" b="1" dirty="0"/>
              <a:t>First </a:t>
            </a:r>
            <a:r>
              <a:rPr lang="en-US" sz="2100" dirty="0"/>
              <a:t>Name</a:t>
            </a:r>
            <a:r>
              <a:rPr lang="en-US" sz="1800" dirty="0"/>
              <a:t>, then click </a:t>
            </a:r>
            <a:r>
              <a:rPr lang="en-US" sz="2100" b="1" dirty="0"/>
              <a:t>Start Search</a:t>
            </a:r>
            <a:r>
              <a:rPr lang="en-US" sz="1800" dirty="0"/>
              <a:t>.</a:t>
            </a:r>
          </a:p>
          <a:p>
            <a:r>
              <a:rPr lang="en-US" sz="1800" dirty="0"/>
              <a:t>Then, click the customer name hyperlink to access the </a:t>
            </a:r>
            <a:r>
              <a:rPr lang="en-US" sz="2100" b="1" dirty="0" err="1"/>
              <a:t>Workscreen</a:t>
            </a:r>
            <a:r>
              <a:rPr lang="en-US" sz="1800" dirty="0"/>
              <a:t>.</a:t>
            </a:r>
          </a:p>
          <a:p>
            <a:endParaRPr lang="en-US" dirty="0"/>
          </a:p>
        </p:txBody>
      </p:sp>
      <p:pic>
        <p:nvPicPr>
          <p:cNvPr id="8" name="Content Placeholder 7">
            <a:extLst>
              <a:ext uri="{FF2B5EF4-FFF2-40B4-BE49-F238E27FC236}">
                <a16:creationId xmlns:a16="http://schemas.microsoft.com/office/drawing/2014/main" id="{310CDDA6-511B-4EA8-8CE0-6EBD34A5D7E7}"/>
              </a:ext>
            </a:extLst>
          </p:cNvPr>
          <p:cNvPicPr>
            <a:picLocks noGrp="1" noChangeAspect="1"/>
          </p:cNvPicPr>
          <p:nvPr>
            <p:ph idx="1"/>
          </p:nvPr>
        </p:nvPicPr>
        <p:blipFill>
          <a:blip r:embed="rId2"/>
          <a:stretch>
            <a:fillRect/>
          </a:stretch>
        </p:blipFill>
        <p:spPr>
          <a:xfrm>
            <a:off x="3469584" y="995963"/>
            <a:ext cx="8326012" cy="2524477"/>
          </a:xfrm>
          <a:prstGeom prst="rect">
            <a:avLst/>
          </a:prstGeom>
        </p:spPr>
      </p:pic>
      <p:pic>
        <p:nvPicPr>
          <p:cNvPr id="9" name="Picture 8">
            <a:extLst>
              <a:ext uri="{FF2B5EF4-FFF2-40B4-BE49-F238E27FC236}">
                <a16:creationId xmlns:a16="http://schemas.microsoft.com/office/drawing/2014/main" id="{0662132B-D197-4982-A4CE-FF769AE7CE0F}"/>
              </a:ext>
            </a:extLst>
          </p:cNvPr>
          <p:cNvPicPr>
            <a:picLocks noChangeAspect="1"/>
          </p:cNvPicPr>
          <p:nvPr/>
        </p:nvPicPr>
        <p:blipFill>
          <a:blip r:embed="rId3"/>
          <a:stretch>
            <a:fillRect/>
          </a:stretch>
        </p:blipFill>
        <p:spPr>
          <a:xfrm>
            <a:off x="8708448" y="133366"/>
            <a:ext cx="3227520" cy="6591267"/>
          </a:xfrm>
          <a:prstGeom prst="rect">
            <a:avLst/>
          </a:prstGeom>
        </p:spPr>
      </p:pic>
    </p:spTree>
    <p:extLst>
      <p:ext uri="{BB962C8B-B14F-4D97-AF65-F5344CB8AC3E}">
        <p14:creationId xmlns:p14="http://schemas.microsoft.com/office/powerpoint/2010/main" val="1679896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BF21-F54C-472A-8F26-E25B5E372D1D}"/>
              </a:ext>
            </a:extLst>
          </p:cNvPr>
          <p:cNvSpPr>
            <a:spLocks noGrp="1"/>
          </p:cNvSpPr>
          <p:nvPr>
            <p:ph type="title"/>
          </p:nvPr>
        </p:nvSpPr>
        <p:spPr/>
        <p:txBody>
          <a:bodyPr>
            <a:normAutofit/>
          </a:bodyPr>
          <a:lstStyle/>
          <a:p>
            <a:r>
              <a:rPr lang="en-US" b="1" dirty="0"/>
              <a:t>Merging Customers with Different        Last Names</a:t>
            </a:r>
          </a:p>
        </p:txBody>
      </p:sp>
      <p:sp>
        <p:nvSpPr>
          <p:cNvPr id="4" name="Text Placeholder 3">
            <a:extLst>
              <a:ext uri="{FF2B5EF4-FFF2-40B4-BE49-F238E27FC236}">
                <a16:creationId xmlns:a16="http://schemas.microsoft.com/office/drawing/2014/main" id="{11655456-5D23-4807-B431-192342649BA8}"/>
              </a:ext>
            </a:extLst>
          </p:cNvPr>
          <p:cNvSpPr>
            <a:spLocks noGrp="1"/>
          </p:cNvSpPr>
          <p:nvPr>
            <p:ph type="body" sz="half" idx="2"/>
          </p:nvPr>
        </p:nvSpPr>
        <p:spPr/>
        <p:txBody>
          <a:bodyPr>
            <a:normAutofit/>
          </a:bodyPr>
          <a:lstStyle/>
          <a:p>
            <a:r>
              <a:rPr lang="en-US" sz="1800" dirty="0"/>
              <a:t>Within the </a:t>
            </a:r>
            <a:r>
              <a:rPr lang="en-US" sz="1900" b="1" dirty="0"/>
              <a:t>Customer </a:t>
            </a:r>
            <a:r>
              <a:rPr lang="en-US" sz="1900" b="1" dirty="0" err="1"/>
              <a:t>Workscreen</a:t>
            </a:r>
            <a:r>
              <a:rPr lang="en-US" sz="1800" dirty="0"/>
              <a:t>, click </a:t>
            </a:r>
            <a:r>
              <a:rPr lang="en-US" sz="1900" b="1" dirty="0"/>
              <a:t>Transfer</a:t>
            </a:r>
            <a:r>
              <a:rPr lang="en-US" sz="1800" dirty="0"/>
              <a:t>.</a:t>
            </a:r>
          </a:p>
          <a:p>
            <a:r>
              <a:rPr lang="en-US" sz="1800" dirty="0"/>
              <a:t>Select the </a:t>
            </a:r>
            <a:r>
              <a:rPr lang="en-US" sz="1900" b="1" dirty="0"/>
              <a:t>Active</a:t>
            </a:r>
            <a:r>
              <a:rPr lang="en-US" sz="1800" dirty="0"/>
              <a:t> prospect log along with the first option shown, then click </a:t>
            </a:r>
            <a:r>
              <a:rPr lang="en-US" sz="1900" b="1" dirty="0"/>
              <a:t>Transfer</a:t>
            </a:r>
            <a:r>
              <a:rPr lang="en-US" sz="1800" dirty="0"/>
              <a:t>.</a:t>
            </a:r>
          </a:p>
        </p:txBody>
      </p:sp>
      <p:pic>
        <p:nvPicPr>
          <p:cNvPr id="8" name="Content Placeholder 7">
            <a:extLst>
              <a:ext uri="{FF2B5EF4-FFF2-40B4-BE49-F238E27FC236}">
                <a16:creationId xmlns:a16="http://schemas.microsoft.com/office/drawing/2014/main" id="{028D34BB-9D4F-4C3C-BECE-EF6DD5E95804}"/>
              </a:ext>
            </a:extLst>
          </p:cNvPr>
          <p:cNvPicPr>
            <a:picLocks noGrp="1" noChangeAspect="1"/>
          </p:cNvPicPr>
          <p:nvPr>
            <p:ph idx="1"/>
          </p:nvPr>
        </p:nvPicPr>
        <p:blipFill>
          <a:blip r:embed="rId2"/>
          <a:stretch>
            <a:fillRect/>
          </a:stretch>
        </p:blipFill>
        <p:spPr>
          <a:xfrm>
            <a:off x="3538537" y="1143621"/>
            <a:ext cx="8461762" cy="4515956"/>
          </a:xfrm>
          <a:prstGeom prst="rect">
            <a:avLst/>
          </a:prstGeom>
        </p:spPr>
      </p:pic>
    </p:spTree>
    <p:extLst>
      <p:ext uri="{BB962C8B-B14F-4D97-AF65-F5344CB8AC3E}">
        <p14:creationId xmlns:p14="http://schemas.microsoft.com/office/powerpoint/2010/main" val="2409921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BF21-F54C-472A-8F26-E25B5E372D1D}"/>
              </a:ext>
            </a:extLst>
          </p:cNvPr>
          <p:cNvSpPr>
            <a:spLocks noGrp="1"/>
          </p:cNvSpPr>
          <p:nvPr>
            <p:ph type="title"/>
          </p:nvPr>
        </p:nvSpPr>
        <p:spPr>
          <a:xfrm>
            <a:off x="256032" y="1143000"/>
            <a:ext cx="2834640" cy="2103783"/>
          </a:xfrm>
        </p:spPr>
        <p:txBody>
          <a:bodyPr>
            <a:normAutofit/>
          </a:bodyPr>
          <a:lstStyle/>
          <a:p>
            <a:r>
              <a:rPr lang="en-US" b="1" dirty="0"/>
              <a:t>Merging Customers with Different        Last Names</a:t>
            </a:r>
          </a:p>
        </p:txBody>
      </p:sp>
      <p:pic>
        <p:nvPicPr>
          <p:cNvPr id="5" name="Content Placeholder 4">
            <a:extLst>
              <a:ext uri="{FF2B5EF4-FFF2-40B4-BE49-F238E27FC236}">
                <a16:creationId xmlns:a16="http://schemas.microsoft.com/office/drawing/2014/main" id="{BF570BD9-EC3A-4E36-9985-C995A81BCE44}"/>
              </a:ext>
            </a:extLst>
          </p:cNvPr>
          <p:cNvPicPr>
            <a:picLocks noGrp="1" noChangeAspect="1"/>
          </p:cNvPicPr>
          <p:nvPr>
            <p:ph idx="1"/>
          </p:nvPr>
        </p:nvPicPr>
        <p:blipFill>
          <a:blip r:embed="rId2"/>
          <a:stretch>
            <a:fillRect/>
          </a:stretch>
        </p:blipFill>
        <p:spPr>
          <a:xfrm>
            <a:off x="3466478" y="1003596"/>
            <a:ext cx="8326012" cy="2553056"/>
          </a:xfrm>
          <a:prstGeom prst="rect">
            <a:avLst/>
          </a:prstGeom>
        </p:spPr>
      </p:pic>
      <p:sp>
        <p:nvSpPr>
          <p:cNvPr id="4" name="Text Placeholder 3">
            <a:extLst>
              <a:ext uri="{FF2B5EF4-FFF2-40B4-BE49-F238E27FC236}">
                <a16:creationId xmlns:a16="http://schemas.microsoft.com/office/drawing/2014/main" id="{11655456-5D23-4807-B431-192342649BA8}"/>
              </a:ext>
            </a:extLst>
          </p:cNvPr>
          <p:cNvSpPr>
            <a:spLocks noGrp="1"/>
          </p:cNvSpPr>
          <p:nvPr>
            <p:ph type="body" sz="half" idx="2"/>
          </p:nvPr>
        </p:nvSpPr>
        <p:spPr>
          <a:xfrm>
            <a:off x="256032" y="3263110"/>
            <a:ext cx="2834640" cy="2553056"/>
          </a:xfrm>
        </p:spPr>
        <p:txBody>
          <a:bodyPr>
            <a:normAutofit/>
          </a:bodyPr>
          <a:lstStyle/>
          <a:p>
            <a:r>
              <a:rPr lang="en-US" sz="1600" dirty="0"/>
              <a:t>Next, complete the same process to find the second customer through </a:t>
            </a:r>
            <a:r>
              <a:rPr lang="en-US" sz="1700" b="1" dirty="0"/>
              <a:t>Prospects =&gt; Recall</a:t>
            </a:r>
            <a:r>
              <a:rPr lang="en-US" sz="1600" dirty="0"/>
              <a:t>; enter </a:t>
            </a:r>
            <a:r>
              <a:rPr lang="en-US" sz="1700" b="1" dirty="0"/>
              <a:t>Last Name </a:t>
            </a:r>
            <a:r>
              <a:rPr lang="en-US" sz="1600" dirty="0"/>
              <a:t>and </a:t>
            </a:r>
            <a:r>
              <a:rPr lang="en-US" sz="1700" b="1" dirty="0"/>
              <a:t>First Name</a:t>
            </a:r>
            <a:r>
              <a:rPr lang="en-US" sz="1600" dirty="0"/>
              <a:t>, then click </a:t>
            </a:r>
            <a:r>
              <a:rPr lang="en-US" sz="1700" b="1" dirty="0"/>
              <a:t>Start Search</a:t>
            </a:r>
            <a:r>
              <a:rPr lang="en-US" sz="1600" dirty="0"/>
              <a:t>.</a:t>
            </a:r>
          </a:p>
          <a:p>
            <a:r>
              <a:rPr lang="en-US" sz="1600" dirty="0"/>
              <a:t>Then, click the customer name hyperlink to access the </a:t>
            </a:r>
            <a:r>
              <a:rPr lang="en-US" sz="1700" b="1" dirty="0" err="1"/>
              <a:t>Workscreen</a:t>
            </a:r>
            <a:r>
              <a:rPr lang="en-US" sz="1600" dirty="0"/>
              <a:t>.</a:t>
            </a:r>
          </a:p>
          <a:p>
            <a:endParaRPr lang="en-US" dirty="0"/>
          </a:p>
        </p:txBody>
      </p:sp>
      <p:pic>
        <p:nvPicPr>
          <p:cNvPr id="6" name="Picture 5">
            <a:extLst>
              <a:ext uri="{FF2B5EF4-FFF2-40B4-BE49-F238E27FC236}">
                <a16:creationId xmlns:a16="http://schemas.microsoft.com/office/drawing/2014/main" id="{85379F8F-BE93-489F-A8BC-A2A7F69F5A6E}"/>
              </a:ext>
            </a:extLst>
          </p:cNvPr>
          <p:cNvPicPr>
            <a:picLocks noChangeAspect="1"/>
          </p:cNvPicPr>
          <p:nvPr/>
        </p:nvPicPr>
        <p:blipFill>
          <a:blip r:embed="rId3"/>
          <a:stretch>
            <a:fillRect/>
          </a:stretch>
        </p:blipFill>
        <p:spPr>
          <a:xfrm>
            <a:off x="8708448" y="122887"/>
            <a:ext cx="3227520" cy="6612225"/>
          </a:xfrm>
          <a:prstGeom prst="rect">
            <a:avLst/>
          </a:prstGeom>
        </p:spPr>
      </p:pic>
    </p:spTree>
    <p:extLst>
      <p:ext uri="{BB962C8B-B14F-4D97-AF65-F5344CB8AC3E}">
        <p14:creationId xmlns:p14="http://schemas.microsoft.com/office/powerpoint/2010/main" val="654049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7898-79A6-402C-96E3-24B7117B7303}"/>
              </a:ext>
            </a:extLst>
          </p:cNvPr>
          <p:cNvSpPr>
            <a:spLocks noGrp="1"/>
          </p:cNvSpPr>
          <p:nvPr>
            <p:ph type="title"/>
          </p:nvPr>
        </p:nvSpPr>
        <p:spPr>
          <a:xfrm>
            <a:off x="256032" y="1143000"/>
            <a:ext cx="2834640" cy="2220824"/>
          </a:xfrm>
        </p:spPr>
        <p:txBody>
          <a:bodyPr/>
          <a:lstStyle/>
          <a:p>
            <a:r>
              <a:rPr lang="en-US" b="1" dirty="0"/>
              <a:t>Merging Customers with Different        Last Names</a:t>
            </a:r>
          </a:p>
        </p:txBody>
      </p:sp>
      <p:pic>
        <p:nvPicPr>
          <p:cNvPr id="5" name="Content Placeholder 4">
            <a:extLst>
              <a:ext uri="{FF2B5EF4-FFF2-40B4-BE49-F238E27FC236}">
                <a16:creationId xmlns:a16="http://schemas.microsoft.com/office/drawing/2014/main" id="{B38D800D-E8D8-4F46-9ACC-98850D252B52}"/>
              </a:ext>
            </a:extLst>
          </p:cNvPr>
          <p:cNvPicPr>
            <a:picLocks noGrp="1" noChangeAspect="1"/>
          </p:cNvPicPr>
          <p:nvPr>
            <p:ph idx="1"/>
          </p:nvPr>
        </p:nvPicPr>
        <p:blipFill>
          <a:blip r:embed="rId2"/>
          <a:stretch>
            <a:fillRect/>
          </a:stretch>
        </p:blipFill>
        <p:spPr>
          <a:xfrm>
            <a:off x="3465156" y="1293197"/>
            <a:ext cx="8470812" cy="4271606"/>
          </a:xfrm>
          <a:prstGeom prst="rect">
            <a:avLst/>
          </a:prstGeom>
        </p:spPr>
      </p:pic>
      <p:sp>
        <p:nvSpPr>
          <p:cNvPr id="4" name="Text Placeholder 3">
            <a:extLst>
              <a:ext uri="{FF2B5EF4-FFF2-40B4-BE49-F238E27FC236}">
                <a16:creationId xmlns:a16="http://schemas.microsoft.com/office/drawing/2014/main" id="{D0EDD9A9-6B41-4E14-A1FC-6D231B56FE70}"/>
              </a:ext>
            </a:extLst>
          </p:cNvPr>
          <p:cNvSpPr>
            <a:spLocks noGrp="1"/>
          </p:cNvSpPr>
          <p:nvPr>
            <p:ph type="body" sz="half" idx="2"/>
          </p:nvPr>
        </p:nvSpPr>
        <p:spPr/>
        <p:txBody>
          <a:bodyPr/>
          <a:lstStyle/>
          <a:p>
            <a:pPr marL="0" marR="0" lvl="0" indent="0" algn="l"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lang="en-US" sz="1800" dirty="0">
                <a:latin typeface="Corbel" panose="020B0503020204020204"/>
              </a:rPr>
              <a:t>Again, w</a:t>
            </a:r>
            <a:r>
              <a:rPr kumimoji="0" lang="en-US" sz="1800" b="0" i="0" u="none" strike="noStrike" kern="1200" cap="none" spc="0" normalizeH="0" baseline="0" noProof="0" dirty="0" err="1">
                <a:ln>
                  <a:noFill/>
                </a:ln>
                <a:solidFill>
                  <a:srgbClr val="FFFFFF"/>
                </a:solidFill>
                <a:effectLst/>
                <a:uLnTx/>
                <a:uFillTx/>
                <a:latin typeface="Corbel" panose="020B0503020204020204"/>
                <a:ea typeface="+mn-ea"/>
                <a:cs typeface="+mn-cs"/>
              </a:rPr>
              <a:t>ithin</a:t>
            </a: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 the </a:t>
            </a:r>
            <a:r>
              <a:rPr kumimoji="0" lang="en-US" sz="1900" b="1" i="0" u="none" strike="noStrike" kern="1200" cap="none" spc="0" normalizeH="0" baseline="0" noProof="0" dirty="0">
                <a:ln>
                  <a:noFill/>
                </a:ln>
                <a:solidFill>
                  <a:srgbClr val="FFFFFF"/>
                </a:solidFill>
                <a:effectLst/>
                <a:uLnTx/>
                <a:uFillTx/>
                <a:latin typeface="Corbel" panose="020B0503020204020204"/>
                <a:ea typeface="+mn-ea"/>
                <a:cs typeface="+mn-cs"/>
              </a:rPr>
              <a:t>Customer </a:t>
            </a:r>
            <a:r>
              <a:rPr kumimoji="0" lang="en-US" sz="1900" b="1" i="0" u="none" strike="noStrike" kern="1200" cap="none" spc="0" normalizeH="0" baseline="0" noProof="0" dirty="0" err="1">
                <a:ln>
                  <a:noFill/>
                </a:ln>
                <a:solidFill>
                  <a:srgbClr val="FFFFFF"/>
                </a:solidFill>
                <a:effectLst/>
                <a:uLnTx/>
                <a:uFillTx/>
                <a:latin typeface="Corbel" panose="020B0503020204020204"/>
                <a:ea typeface="+mn-ea"/>
                <a:cs typeface="+mn-cs"/>
              </a:rPr>
              <a:t>Workscreen</a:t>
            </a: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 click </a:t>
            </a:r>
            <a:r>
              <a:rPr lang="en-US" sz="1900" b="1" dirty="0">
                <a:latin typeface="Corbel" panose="020B0503020204020204"/>
              </a:rPr>
              <a:t>Transfer</a:t>
            </a: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a:t>
            </a:r>
          </a:p>
          <a:p>
            <a:pPr marL="0" marR="0" lvl="0" indent="0" algn="l"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Select the </a:t>
            </a:r>
            <a:r>
              <a:rPr lang="en-US" sz="1900" b="1" dirty="0">
                <a:latin typeface="Corbel" panose="020B0503020204020204"/>
              </a:rPr>
              <a:t>Active</a:t>
            </a: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 prospect log along with the first option shown, then click </a:t>
            </a:r>
            <a:r>
              <a:rPr lang="en-US" sz="1900" b="1" dirty="0">
                <a:latin typeface="Corbel" panose="020B0503020204020204"/>
              </a:rPr>
              <a:t>Transfer</a:t>
            </a: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a:t>
            </a:r>
          </a:p>
          <a:p>
            <a:endParaRPr lang="en-US" dirty="0"/>
          </a:p>
        </p:txBody>
      </p:sp>
    </p:spTree>
    <p:extLst>
      <p:ext uri="{BB962C8B-B14F-4D97-AF65-F5344CB8AC3E}">
        <p14:creationId xmlns:p14="http://schemas.microsoft.com/office/powerpoint/2010/main" val="57013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Creating/ Requesting New Lead Sources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Lead sources can be manually created to track </a:t>
            </a:r>
            <a:r>
              <a:rPr lang="en-US" sz="2800">
                <a:solidFill>
                  <a:schemeClr val="tx1">
                    <a:lumMod val="75000"/>
                    <a:lumOff val="25000"/>
                  </a:schemeClr>
                </a:solidFill>
              </a:rPr>
              <a:t>sources for non-imported </a:t>
            </a:r>
            <a:r>
              <a:rPr lang="en-US" sz="2800" dirty="0">
                <a:solidFill>
                  <a:schemeClr val="tx1">
                    <a:lumMod val="75000"/>
                    <a:lumOff val="25000"/>
                  </a:schemeClr>
                </a:solidFill>
              </a:rPr>
              <a:t>leads (a mailer, for example), but imported (internet) lead sources must be requested and configured prior to sending such leads.</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732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4773-98A8-4871-A4BE-0A17DCDE981D}"/>
              </a:ext>
            </a:extLst>
          </p:cNvPr>
          <p:cNvSpPr>
            <a:spLocks noGrp="1"/>
          </p:cNvSpPr>
          <p:nvPr>
            <p:ph type="title"/>
          </p:nvPr>
        </p:nvSpPr>
        <p:spPr>
          <a:xfrm>
            <a:off x="256032" y="1143000"/>
            <a:ext cx="2834640" cy="2220824"/>
          </a:xfrm>
        </p:spPr>
        <p:txBody>
          <a:bodyPr/>
          <a:lstStyle/>
          <a:p>
            <a:r>
              <a:rPr lang="en-US" b="1" dirty="0"/>
              <a:t>Merging Customers with Different        Last Names</a:t>
            </a:r>
          </a:p>
        </p:txBody>
      </p:sp>
      <p:pic>
        <p:nvPicPr>
          <p:cNvPr id="5" name="Content Placeholder 4">
            <a:extLst>
              <a:ext uri="{FF2B5EF4-FFF2-40B4-BE49-F238E27FC236}">
                <a16:creationId xmlns:a16="http://schemas.microsoft.com/office/drawing/2014/main" id="{7DD9A3E0-603E-40BC-B1C5-DE176CA65B32}"/>
              </a:ext>
            </a:extLst>
          </p:cNvPr>
          <p:cNvPicPr>
            <a:picLocks noGrp="1" noChangeAspect="1"/>
          </p:cNvPicPr>
          <p:nvPr>
            <p:ph idx="1"/>
          </p:nvPr>
        </p:nvPicPr>
        <p:blipFill>
          <a:blip r:embed="rId2"/>
          <a:stretch>
            <a:fillRect/>
          </a:stretch>
        </p:blipFill>
        <p:spPr>
          <a:xfrm>
            <a:off x="3476625" y="1143001"/>
            <a:ext cx="8575792" cy="2129229"/>
          </a:xfrm>
          <a:prstGeom prst="rect">
            <a:avLst/>
          </a:prstGeom>
        </p:spPr>
      </p:pic>
      <p:sp>
        <p:nvSpPr>
          <p:cNvPr id="4" name="Text Placeholder 3">
            <a:extLst>
              <a:ext uri="{FF2B5EF4-FFF2-40B4-BE49-F238E27FC236}">
                <a16:creationId xmlns:a16="http://schemas.microsoft.com/office/drawing/2014/main" id="{29824057-8289-4ACB-8AFC-95C1AF51673D}"/>
              </a:ext>
            </a:extLst>
          </p:cNvPr>
          <p:cNvSpPr>
            <a:spLocks noGrp="1"/>
          </p:cNvSpPr>
          <p:nvPr>
            <p:ph type="body" sz="half" idx="2"/>
          </p:nvPr>
        </p:nvSpPr>
        <p:spPr>
          <a:xfrm>
            <a:off x="256032" y="3427915"/>
            <a:ext cx="2834640" cy="2388251"/>
          </a:xfrm>
        </p:spPr>
        <p:txBody>
          <a:bodyPr>
            <a:normAutofit lnSpcReduction="10000"/>
          </a:bodyPr>
          <a:lstStyle/>
          <a:p>
            <a:r>
              <a:rPr lang="en-US" sz="1800" dirty="0"/>
              <a:t>After the customers have been transferred, both will be visible under </a:t>
            </a:r>
            <a:r>
              <a:rPr lang="en-US" sz="1900" b="1" dirty="0"/>
              <a:t>Prospects =&gt; Prospect Logs =&gt; Active</a:t>
            </a:r>
            <a:r>
              <a:rPr lang="en-US" sz="1800" dirty="0"/>
              <a:t>.</a:t>
            </a:r>
          </a:p>
          <a:p>
            <a:r>
              <a:rPr lang="en-US" sz="1800" dirty="0"/>
              <a:t>Once visible, check both boxes to select, then click </a:t>
            </a:r>
            <a:r>
              <a:rPr lang="en-US" sz="1900" b="1" dirty="0"/>
              <a:t>Merge</a:t>
            </a:r>
            <a:r>
              <a:rPr lang="en-US" sz="1800" dirty="0"/>
              <a:t>.</a:t>
            </a:r>
          </a:p>
        </p:txBody>
      </p:sp>
      <p:pic>
        <p:nvPicPr>
          <p:cNvPr id="6" name="Picture 5">
            <a:extLst>
              <a:ext uri="{FF2B5EF4-FFF2-40B4-BE49-F238E27FC236}">
                <a16:creationId xmlns:a16="http://schemas.microsoft.com/office/drawing/2014/main" id="{473A77D1-163F-46B8-8E93-B9BBC5D59515}"/>
              </a:ext>
            </a:extLst>
          </p:cNvPr>
          <p:cNvPicPr>
            <a:picLocks noChangeAspect="1"/>
          </p:cNvPicPr>
          <p:nvPr/>
        </p:nvPicPr>
        <p:blipFill>
          <a:blip r:embed="rId3"/>
          <a:stretch>
            <a:fillRect/>
          </a:stretch>
        </p:blipFill>
        <p:spPr>
          <a:xfrm>
            <a:off x="3702943" y="3429000"/>
            <a:ext cx="7920666" cy="2388251"/>
          </a:xfrm>
          <a:prstGeom prst="rect">
            <a:avLst/>
          </a:prstGeom>
        </p:spPr>
      </p:pic>
    </p:spTree>
    <p:extLst>
      <p:ext uri="{BB962C8B-B14F-4D97-AF65-F5344CB8AC3E}">
        <p14:creationId xmlns:p14="http://schemas.microsoft.com/office/powerpoint/2010/main" val="3074746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BB64-1D77-4D62-B427-4C36DCE94303}"/>
              </a:ext>
            </a:extLst>
          </p:cNvPr>
          <p:cNvSpPr>
            <a:spLocks noGrp="1"/>
          </p:cNvSpPr>
          <p:nvPr>
            <p:ph type="title"/>
          </p:nvPr>
        </p:nvSpPr>
        <p:spPr/>
        <p:txBody>
          <a:bodyPr/>
          <a:lstStyle/>
          <a:p>
            <a:r>
              <a:rPr lang="en-US" b="1" dirty="0"/>
              <a:t>Merging Customers with Different        Last Names</a:t>
            </a:r>
          </a:p>
        </p:txBody>
      </p:sp>
      <p:pic>
        <p:nvPicPr>
          <p:cNvPr id="5" name="Content Placeholder 4">
            <a:extLst>
              <a:ext uri="{FF2B5EF4-FFF2-40B4-BE49-F238E27FC236}">
                <a16:creationId xmlns:a16="http://schemas.microsoft.com/office/drawing/2014/main" id="{F411C922-1E4F-4798-BB36-7B9E75D4A41D}"/>
              </a:ext>
            </a:extLst>
          </p:cNvPr>
          <p:cNvPicPr>
            <a:picLocks noGrp="1" noChangeAspect="1"/>
          </p:cNvPicPr>
          <p:nvPr>
            <p:ph idx="1"/>
          </p:nvPr>
        </p:nvPicPr>
        <p:blipFill>
          <a:blip r:embed="rId2"/>
          <a:stretch>
            <a:fillRect/>
          </a:stretch>
        </p:blipFill>
        <p:spPr>
          <a:xfrm>
            <a:off x="4377260" y="243395"/>
            <a:ext cx="6622704" cy="6371209"/>
          </a:xfrm>
          <a:prstGeom prst="rect">
            <a:avLst/>
          </a:prstGeom>
        </p:spPr>
      </p:pic>
      <p:sp>
        <p:nvSpPr>
          <p:cNvPr id="4" name="Text Placeholder 3">
            <a:extLst>
              <a:ext uri="{FF2B5EF4-FFF2-40B4-BE49-F238E27FC236}">
                <a16:creationId xmlns:a16="http://schemas.microsoft.com/office/drawing/2014/main" id="{8ECA7D3B-3EC9-4572-B8B6-4B3EF25CA459}"/>
              </a:ext>
            </a:extLst>
          </p:cNvPr>
          <p:cNvSpPr>
            <a:spLocks noGrp="1"/>
          </p:cNvSpPr>
          <p:nvPr>
            <p:ph type="body" sz="half" idx="2"/>
          </p:nvPr>
        </p:nvSpPr>
        <p:spPr/>
        <p:txBody>
          <a:bodyPr>
            <a:normAutofit/>
          </a:bodyPr>
          <a:lstStyle/>
          <a:p>
            <a:r>
              <a:rPr lang="en-US" sz="1800" dirty="0"/>
              <a:t>On the initial merge screen, select which customer should be the </a:t>
            </a:r>
            <a:r>
              <a:rPr lang="en-US" sz="1900" b="1" dirty="0"/>
              <a:t>Applicant</a:t>
            </a:r>
            <a:r>
              <a:rPr lang="en-US" sz="1800" dirty="0"/>
              <a:t> and which should be the </a:t>
            </a:r>
            <a:r>
              <a:rPr lang="en-US" sz="1900" b="1" dirty="0"/>
              <a:t>Co-Applicant</a:t>
            </a:r>
            <a:r>
              <a:rPr lang="en-US" sz="1800" dirty="0"/>
              <a:t>; then, click </a:t>
            </a:r>
            <a:r>
              <a:rPr lang="en-US" sz="1900" b="1" dirty="0"/>
              <a:t>Go to Merge Information Screen</a:t>
            </a:r>
            <a:r>
              <a:rPr lang="en-US" sz="1800" dirty="0"/>
              <a:t>.</a:t>
            </a:r>
          </a:p>
        </p:txBody>
      </p:sp>
    </p:spTree>
    <p:extLst>
      <p:ext uri="{BB962C8B-B14F-4D97-AF65-F5344CB8AC3E}">
        <p14:creationId xmlns:p14="http://schemas.microsoft.com/office/powerpoint/2010/main" val="2805245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BB64-1D77-4D62-B427-4C36DCE94303}"/>
              </a:ext>
            </a:extLst>
          </p:cNvPr>
          <p:cNvSpPr>
            <a:spLocks noGrp="1"/>
          </p:cNvSpPr>
          <p:nvPr>
            <p:ph type="title"/>
          </p:nvPr>
        </p:nvSpPr>
        <p:spPr>
          <a:xfrm>
            <a:off x="256032" y="1143000"/>
            <a:ext cx="2834640" cy="1560443"/>
          </a:xfrm>
        </p:spPr>
        <p:txBody>
          <a:bodyPr>
            <a:normAutofit fontScale="90000"/>
          </a:bodyPr>
          <a:lstStyle/>
          <a:p>
            <a:r>
              <a:rPr lang="en-US" b="1" dirty="0"/>
              <a:t>Merging Customers with Different          Last Names</a:t>
            </a:r>
          </a:p>
        </p:txBody>
      </p:sp>
      <p:pic>
        <p:nvPicPr>
          <p:cNvPr id="5" name="Content Placeholder 4">
            <a:extLst>
              <a:ext uri="{FF2B5EF4-FFF2-40B4-BE49-F238E27FC236}">
                <a16:creationId xmlns:a16="http://schemas.microsoft.com/office/drawing/2014/main" id="{68ED994E-15DD-4D81-A194-5C9F82277F00}"/>
              </a:ext>
            </a:extLst>
          </p:cNvPr>
          <p:cNvPicPr>
            <a:picLocks noGrp="1" noChangeAspect="1"/>
          </p:cNvPicPr>
          <p:nvPr>
            <p:ph idx="1"/>
          </p:nvPr>
        </p:nvPicPr>
        <p:blipFill>
          <a:blip r:embed="rId2"/>
          <a:stretch>
            <a:fillRect/>
          </a:stretch>
        </p:blipFill>
        <p:spPr>
          <a:xfrm>
            <a:off x="3813314" y="342469"/>
            <a:ext cx="7611537" cy="6173061"/>
          </a:xfrm>
          <a:prstGeom prst="rect">
            <a:avLst/>
          </a:prstGeom>
        </p:spPr>
      </p:pic>
      <p:sp>
        <p:nvSpPr>
          <p:cNvPr id="4" name="Text Placeholder 3">
            <a:extLst>
              <a:ext uri="{FF2B5EF4-FFF2-40B4-BE49-F238E27FC236}">
                <a16:creationId xmlns:a16="http://schemas.microsoft.com/office/drawing/2014/main" id="{8ECA7D3B-3EC9-4572-B8B6-4B3EF25CA459}"/>
              </a:ext>
            </a:extLst>
          </p:cNvPr>
          <p:cNvSpPr>
            <a:spLocks noGrp="1"/>
          </p:cNvSpPr>
          <p:nvPr>
            <p:ph type="body" sz="half" idx="2"/>
          </p:nvPr>
        </p:nvSpPr>
        <p:spPr>
          <a:xfrm>
            <a:off x="256031" y="2703443"/>
            <a:ext cx="3017255" cy="3286195"/>
          </a:xfrm>
        </p:spPr>
        <p:txBody>
          <a:bodyPr>
            <a:noAutofit/>
          </a:bodyPr>
          <a:lstStyle/>
          <a:p>
            <a:r>
              <a:rPr lang="en-US" sz="1600" dirty="0"/>
              <a:t>Unlike merging two records for the same customer, the process to merge records for two different customers does not require the user to pick and choose information to keep, as all information from both records will be merged into the new record (</a:t>
            </a:r>
            <a:r>
              <a:rPr lang="en-US" sz="1700" b="1" dirty="0"/>
              <a:t>Applicant</a:t>
            </a:r>
            <a:r>
              <a:rPr lang="en-US" sz="1600" dirty="0"/>
              <a:t>/</a:t>
            </a:r>
            <a:r>
              <a:rPr lang="en-US" sz="1700" b="1" dirty="0"/>
              <a:t>Co-Applicant</a:t>
            </a:r>
            <a:r>
              <a:rPr lang="en-US" sz="1600" dirty="0"/>
              <a:t>).</a:t>
            </a:r>
          </a:p>
          <a:p>
            <a:r>
              <a:rPr lang="en-US" sz="1600" dirty="0"/>
              <a:t>Therefore, simply click         </a:t>
            </a:r>
            <a:r>
              <a:rPr lang="en-US" sz="1700" b="1" dirty="0"/>
              <a:t>Merge Customer Information</a:t>
            </a:r>
            <a:r>
              <a:rPr lang="en-US" sz="1600" dirty="0"/>
              <a:t>.</a:t>
            </a:r>
          </a:p>
        </p:txBody>
      </p:sp>
    </p:spTree>
    <p:extLst>
      <p:ext uri="{BB962C8B-B14F-4D97-AF65-F5344CB8AC3E}">
        <p14:creationId xmlns:p14="http://schemas.microsoft.com/office/powerpoint/2010/main" val="2019937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BB64-1D77-4D62-B427-4C36DCE94303}"/>
              </a:ext>
            </a:extLst>
          </p:cNvPr>
          <p:cNvSpPr>
            <a:spLocks noGrp="1"/>
          </p:cNvSpPr>
          <p:nvPr>
            <p:ph type="title"/>
          </p:nvPr>
        </p:nvSpPr>
        <p:spPr/>
        <p:txBody>
          <a:bodyPr/>
          <a:lstStyle/>
          <a:p>
            <a:r>
              <a:rPr lang="en-US" b="1" dirty="0"/>
              <a:t>Merging Customers with Different        Last Names</a:t>
            </a:r>
          </a:p>
        </p:txBody>
      </p:sp>
      <p:pic>
        <p:nvPicPr>
          <p:cNvPr id="5" name="Content Placeholder 4">
            <a:extLst>
              <a:ext uri="{FF2B5EF4-FFF2-40B4-BE49-F238E27FC236}">
                <a16:creationId xmlns:a16="http://schemas.microsoft.com/office/drawing/2014/main" id="{094F3422-E7E9-4FDB-8E40-C8679425B1DA}"/>
              </a:ext>
            </a:extLst>
          </p:cNvPr>
          <p:cNvPicPr>
            <a:picLocks noGrp="1" noChangeAspect="1"/>
          </p:cNvPicPr>
          <p:nvPr>
            <p:ph idx="1"/>
          </p:nvPr>
        </p:nvPicPr>
        <p:blipFill>
          <a:blip r:embed="rId2"/>
          <a:stretch>
            <a:fillRect/>
          </a:stretch>
        </p:blipFill>
        <p:spPr>
          <a:xfrm>
            <a:off x="3859453" y="342469"/>
            <a:ext cx="7630590" cy="6173061"/>
          </a:xfrm>
          <a:prstGeom prst="rect">
            <a:avLst/>
          </a:prstGeom>
        </p:spPr>
      </p:pic>
      <p:sp>
        <p:nvSpPr>
          <p:cNvPr id="4" name="Text Placeholder 3">
            <a:extLst>
              <a:ext uri="{FF2B5EF4-FFF2-40B4-BE49-F238E27FC236}">
                <a16:creationId xmlns:a16="http://schemas.microsoft.com/office/drawing/2014/main" id="{8ECA7D3B-3EC9-4572-B8B6-4B3EF25CA459}"/>
              </a:ext>
            </a:extLst>
          </p:cNvPr>
          <p:cNvSpPr>
            <a:spLocks noGrp="1"/>
          </p:cNvSpPr>
          <p:nvPr>
            <p:ph type="body" sz="half" idx="2"/>
          </p:nvPr>
        </p:nvSpPr>
        <p:spPr>
          <a:xfrm>
            <a:off x="256032" y="3644348"/>
            <a:ext cx="2834640" cy="2171818"/>
          </a:xfrm>
        </p:spPr>
        <p:txBody>
          <a:bodyPr>
            <a:normAutofit/>
          </a:bodyPr>
          <a:lstStyle/>
          <a:p>
            <a:r>
              <a:rPr lang="en-US" sz="1800" dirty="0"/>
              <a:t>Once more, click </a:t>
            </a:r>
            <a:r>
              <a:rPr lang="en-US" sz="1900" b="1" dirty="0"/>
              <a:t>Merge Customer Information</a:t>
            </a:r>
            <a:r>
              <a:rPr lang="en-US" sz="1800" dirty="0"/>
              <a:t>.</a:t>
            </a:r>
          </a:p>
        </p:txBody>
      </p:sp>
    </p:spTree>
    <p:extLst>
      <p:ext uri="{BB962C8B-B14F-4D97-AF65-F5344CB8AC3E}">
        <p14:creationId xmlns:p14="http://schemas.microsoft.com/office/powerpoint/2010/main" val="3374162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BB64-1D77-4D62-B427-4C36DCE94303}"/>
              </a:ext>
            </a:extLst>
          </p:cNvPr>
          <p:cNvSpPr>
            <a:spLocks noGrp="1"/>
          </p:cNvSpPr>
          <p:nvPr>
            <p:ph type="title"/>
          </p:nvPr>
        </p:nvSpPr>
        <p:spPr/>
        <p:txBody>
          <a:bodyPr/>
          <a:lstStyle/>
          <a:p>
            <a:r>
              <a:rPr lang="en-US" b="1" dirty="0"/>
              <a:t>Merging Customers with Different        Last Names</a:t>
            </a:r>
          </a:p>
        </p:txBody>
      </p:sp>
      <p:pic>
        <p:nvPicPr>
          <p:cNvPr id="5" name="Content Placeholder 4">
            <a:extLst>
              <a:ext uri="{FF2B5EF4-FFF2-40B4-BE49-F238E27FC236}">
                <a16:creationId xmlns:a16="http://schemas.microsoft.com/office/drawing/2014/main" id="{ED7ED582-B42C-466A-8EF3-D51E40639171}"/>
              </a:ext>
            </a:extLst>
          </p:cNvPr>
          <p:cNvPicPr>
            <a:picLocks noGrp="1" noChangeAspect="1"/>
          </p:cNvPicPr>
          <p:nvPr>
            <p:ph idx="1"/>
          </p:nvPr>
        </p:nvPicPr>
        <p:blipFill>
          <a:blip r:embed="rId2"/>
          <a:stretch>
            <a:fillRect/>
          </a:stretch>
        </p:blipFill>
        <p:spPr>
          <a:xfrm>
            <a:off x="4266797" y="1320108"/>
            <a:ext cx="6638899" cy="4217783"/>
          </a:xfrm>
          <a:prstGeom prst="rect">
            <a:avLst/>
          </a:prstGeom>
        </p:spPr>
      </p:pic>
      <p:sp>
        <p:nvSpPr>
          <p:cNvPr id="4" name="Text Placeholder 3">
            <a:extLst>
              <a:ext uri="{FF2B5EF4-FFF2-40B4-BE49-F238E27FC236}">
                <a16:creationId xmlns:a16="http://schemas.microsoft.com/office/drawing/2014/main" id="{8ECA7D3B-3EC9-4572-B8B6-4B3EF25CA459}"/>
              </a:ext>
            </a:extLst>
          </p:cNvPr>
          <p:cNvSpPr>
            <a:spLocks noGrp="1"/>
          </p:cNvSpPr>
          <p:nvPr>
            <p:ph type="body" sz="half" idx="2"/>
          </p:nvPr>
        </p:nvSpPr>
        <p:spPr>
          <a:xfrm>
            <a:off x="256032" y="3631096"/>
            <a:ext cx="2834640" cy="2185070"/>
          </a:xfrm>
        </p:spPr>
        <p:txBody>
          <a:bodyPr>
            <a:normAutofit/>
          </a:bodyPr>
          <a:lstStyle/>
          <a:p>
            <a:r>
              <a:rPr lang="en-US" sz="1800" dirty="0"/>
              <a:t>Next, select up to two trade vehicles to attach to </a:t>
            </a:r>
            <a:r>
              <a:rPr lang="en-US" sz="1800"/>
              <a:t>the final </a:t>
            </a:r>
            <a:r>
              <a:rPr lang="en-US" sz="1800" dirty="0"/>
              <a:t>customer record, then </a:t>
            </a:r>
            <a:r>
              <a:rPr lang="en-US" sz="1900" b="1" dirty="0"/>
              <a:t>Finish Merge</a:t>
            </a:r>
            <a:r>
              <a:rPr lang="en-US" sz="1800" dirty="0"/>
              <a:t>.</a:t>
            </a:r>
          </a:p>
        </p:txBody>
      </p:sp>
    </p:spTree>
    <p:extLst>
      <p:ext uri="{BB962C8B-B14F-4D97-AF65-F5344CB8AC3E}">
        <p14:creationId xmlns:p14="http://schemas.microsoft.com/office/powerpoint/2010/main" val="3087698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D13D-F123-408B-B022-C75685D76969}"/>
              </a:ext>
            </a:extLst>
          </p:cNvPr>
          <p:cNvSpPr>
            <a:spLocks noGrp="1"/>
          </p:cNvSpPr>
          <p:nvPr>
            <p:ph type="title"/>
          </p:nvPr>
        </p:nvSpPr>
        <p:spPr/>
        <p:txBody>
          <a:bodyPr/>
          <a:lstStyle/>
          <a:p>
            <a:r>
              <a:rPr lang="en-US" b="1" dirty="0"/>
              <a:t>Merging Customers with Different        Last Names</a:t>
            </a:r>
          </a:p>
        </p:txBody>
      </p:sp>
      <p:pic>
        <p:nvPicPr>
          <p:cNvPr id="5" name="Content Placeholder 4">
            <a:extLst>
              <a:ext uri="{FF2B5EF4-FFF2-40B4-BE49-F238E27FC236}">
                <a16:creationId xmlns:a16="http://schemas.microsoft.com/office/drawing/2014/main" id="{8B77B4E0-96D3-46E9-B414-3E1D046778DC}"/>
              </a:ext>
            </a:extLst>
          </p:cNvPr>
          <p:cNvPicPr>
            <a:picLocks noGrp="1" noChangeAspect="1"/>
          </p:cNvPicPr>
          <p:nvPr>
            <p:ph idx="1"/>
          </p:nvPr>
        </p:nvPicPr>
        <p:blipFill>
          <a:blip r:embed="rId2"/>
          <a:stretch>
            <a:fillRect/>
          </a:stretch>
        </p:blipFill>
        <p:spPr>
          <a:xfrm>
            <a:off x="3522594" y="48491"/>
            <a:ext cx="7315200" cy="3380509"/>
          </a:xfrm>
          <a:prstGeom prst="rect">
            <a:avLst/>
          </a:prstGeom>
        </p:spPr>
      </p:pic>
      <p:sp>
        <p:nvSpPr>
          <p:cNvPr id="4" name="Text Placeholder 3">
            <a:extLst>
              <a:ext uri="{FF2B5EF4-FFF2-40B4-BE49-F238E27FC236}">
                <a16:creationId xmlns:a16="http://schemas.microsoft.com/office/drawing/2014/main" id="{FAE380D1-63D5-4942-A0E5-01CFDB219422}"/>
              </a:ext>
            </a:extLst>
          </p:cNvPr>
          <p:cNvSpPr>
            <a:spLocks noGrp="1"/>
          </p:cNvSpPr>
          <p:nvPr>
            <p:ph type="body" sz="half" idx="2"/>
          </p:nvPr>
        </p:nvSpPr>
        <p:spPr>
          <a:xfrm>
            <a:off x="256032" y="3520440"/>
            <a:ext cx="2834640" cy="2295726"/>
          </a:xfrm>
        </p:spPr>
        <p:txBody>
          <a:bodyPr>
            <a:normAutofit/>
          </a:bodyPr>
          <a:lstStyle/>
          <a:p>
            <a:r>
              <a:rPr lang="en-US" sz="1800" dirty="0"/>
              <a:t>Once completed, the user is directed to the newly merged customer record, where </a:t>
            </a:r>
            <a:r>
              <a:rPr lang="en-US" sz="1900" b="1" dirty="0"/>
              <a:t>Applicant</a:t>
            </a:r>
            <a:r>
              <a:rPr lang="en-US" sz="1800" dirty="0"/>
              <a:t> and </a:t>
            </a:r>
            <a:r>
              <a:rPr lang="en-US" sz="1900" b="1" dirty="0"/>
              <a:t>Co-Applicant</a:t>
            </a:r>
            <a:r>
              <a:rPr lang="en-US" sz="1800" dirty="0"/>
              <a:t> information can be seen by clicking the appropriate tabs.</a:t>
            </a:r>
          </a:p>
        </p:txBody>
      </p:sp>
      <p:pic>
        <p:nvPicPr>
          <p:cNvPr id="6" name="Picture 5">
            <a:extLst>
              <a:ext uri="{FF2B5EF4-FFF2-40B4-BE49-F238E27FC236}">
                <a16:creationId xmlns:a16="http://schemas.microsoft.com/office/drawing/2014/main" id="{066500F8-E26A-4FDF-A08D-A9DC8519930D}"/>
              </a:ext>
            </a:extLst>
          </p:cNvPr>
          <p:cNvPicPr>
            <a:picLocks noChangeAspect="1"/>
          </p:cNvPicPr>
          <p:nvPr/>
        </p:nvPicPr>
        <p:blipFill>
          <a:blip r:embed="rId3"/>
          <a:stretch>
            <a:fillRect/>
          </a:stretch>
        </p:blipFill>
        <p:spPr>
          <a:xfrm>
            <a:off x="4107857" y="3429000"/>
            <a:ext cx="7315834" cy="3359187"/>
          </a:xfrm>
          <a:prstGeom prst="rect">
            <a:avLst/>
          </a:prstGeom>
        </p:spPr>
      </p:pic>
    </p:spTree>
    <p:extLst>
      <p:ext uri="{BB962C8B-B14F-4D97-AF65-F5344CB8AC3E}">
        <p14:creationId xmlns:p14="http://schemas.microsoft.com/office/powerpoint/2010/main" val="563867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600242" cy="4690534"/>
          </a:xfrm>
        </p:spPr>
        <p:txBody>
          <a:bodyPr vert="horz" lIns="91440" tIns="45720" rIns="91440" bIns="45720" rtlCol="0" anchor="ctr">
            <a:normAutofit/>
          </a:bodyPr>
          <a:lstStyle/>
          <a:p>
            <a:pPr algn="r"/>
            <a:r>
              <a:rPr lang="en-US" sz="7200" dirty="0">
                <a:solidFill>
                  <a:schemeClr val="tx1">
                    <a:lumMod val="75000"/>
                    <a:lumOff val="25000"/>
                  </a:schemeClr>
                </a:solidFill>
              </a:rPr>
              <a:t>Mobile Driver’s License Scanner</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765777" y="1083732"/>
            <a:ext cx="3598266" cy="4690534"/>
          </a:xfrm>
        </p:spPr>
        <p:txBody>
          <a:bodyPr vert="horz" lIns="91440" tIns="45720" rIns="91440" bIns="45720" rtlCol="0" anchor="ctr">
            <a:normAutofit/>
          </a:bodyPr>
          <a:lstStyle/>
          <a:p>
            <a:r>
              <a:rPr lang="en-US" sz="2800" dirty="0">
                <a:solidFill>
                  <a:schemeClr val="tx1">
                    <a:lumMod val="75000"/>
                    <a:lumOff val="25000"/>
                  </a:schemeClr>
                </a:solidFill>
              </a:rPr>
              <a:t>Users can scan a customer’s driver’s license using the ProMax App (on a tablet or smart phone) with the Mobile DL Scanner tool; this is an add-on feature.</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915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C0014-0731-4DDC-AA90-0ECF35B5AFC5}"/>
              </a:ext>
            </a:extLst>
          </p:cNvPr>
          <p:cNvSpPr>
            <a:spLocks noGrp="1"/>
          </p:cNvSpPr>
          <p:nvPr>
            <p:ph type="title"/>
          </p:nvPr>
        </p:nvSpPr>
        <p:spPr/>
        <p:txBody>
          <a:bodyPr>
            <a:normAutofit/>
          </a:bodyPr>
          <a:lstStyle/>
          <a:p>
            <a:r>
              <a:rPr lang="en-US" b="1" dirty="0"/>
              <a:t>Mobile     Driver’s   License Scanner</a:t>
            </a:r>
          </a:p>
        </p:txBody>
      </p:sp>
      <p:sp>
        <p:nvSpPr>
          <p:cNvPr id="4" name="Text Placeholder 3">
            <a:extLst>
              <a:ext uri="{FF2B5EF4-FFF2-40B4-BE49-F238E27FC236}">
                <a16:creationId xmlns:a16="http://schemas.microsoft.com/office/drawing/2014/main" id="{7707ABE4-6DFC-476E-88F0-DCCC828A0361}"/>
              </a:ext>
            </a:extLst>
          </p:cNvPr>
          <p:cNvSpPr>
            <a:spLocks noGrp="1"/>
          </p:cNvSpPr>
          <p:nvPr>
            <p:ph type="body" sz="half" idx="2"/>
          </p:nvPr>
        </p:nvSpPr>
        <p:spPr/>
        <p:txBody>
          <a:bodyPr>
            <a:normAutofit/>
          </a:bodyPr>
          <a:lstStyle/>
          <a:p>
            <a:r>
              <a:rPr lang="en-US" sz="1800" dirty="0"/>
              <a:t>To begin, log into the new </a:t>
            </a:r>
            <a:r>
              <a:rPr lang="en-US" sz="1900" b="1" dirty="0"/>
              <a:t>ProMax App </a:t>
            </a:r>
            <a:r>
              <a:rPr lang="en-US" sz="1800" dirty="0"/>
              <a:t>(manually or using biometrics such as thumb print or face ID scan) and click </a:t>
            </a:r>
            <a:r>
              <a:rPr lang="en-US" sz="1900" b="1" dirty="0"/>
              <a:t>Customers</a:t>
            </a:r>
            <a:r>
              <a:rPr lang="en-US" sz="1800" dirty="0"/>
              <a:t>.</a:t>
            </a:r>
          </a:p>
        </p:txBody>
      </p:sp>
      <p:pic>
        <p:nvPicPr>
          <p:cNvPr id="8" name="Content Placeholder 7">
            <a:extLst>
              <a:ext uri="{FF2B5EF4-FFF2-40B4-BE49-F238E27FC236}">
                <a16:creationId xmlns:a16="http://schemas.microsoft.com/office/drawing/2014/main" id="{7BA2C3F0-E7DE-49CC-8062-E6A1804C641F}"/>
              </a:ext>
            </a:extLst>
          </p:cNvPr>
          <p:cNvPicPr>
            <a:picLocks noGrp="1" noChangeAspect="1"/>
          </p:cNvPicPr>
          <p:nvPr>
            <p:ph idx="1"/>
          </p:nvPr>
        </p:nvPicPr>
        <p:blipFill>
          <a:blip r:embed="rId2"/>
          <a:stretch>
            <a:fillRect/>
          </a:stretch>
        </p:blipFill>
        <p:spPr>
          <a:xfrm>
            <a:off x="4087028" y="328956"/>
            <a:ext cx="3315163" cy="5887272"/>
          </a:xfrm>
          <a:prstGeom prst="rect">
            <a:avLst/>
          </a:prstGeom>
        </p:spPr>
      </p:pic>
      <p:pic>
        <p:nvPicPr>
          <p:cNvPr id="9" name="Picture 8">
            <a:extLst>
              <a:ext uri="{FF2B5EF4-FFF2-40B4-BE49-F238E27FC236}">
                <a16:creationId xmlns:a16="http://schemas.microsoft.com/office/drawing/2014/main" id="{897DF6DB-974C-498A-B15C-F02EB97D820A}"/>
              </a:ext>
            </a:extLst>
          </p:cNvPr>
          <p:cNvPicPr>
            <a:picLocks noChangeAspect="1"/>
          </p:cNvPicPr>
          <p:nvPr/>
        </p:nvPicPr>
        <p:blipFill>
          <a:blip r:embed="rId3"/>
          <a:stretch>
            <a:fillRect/>
          </a:stretch>
        </p:blipFill>
        <p:spPr>
          <a:xfrm>
            <a:off x="7850860" y="572311"/>
            <a:ext cx="3316207" cy="5896257"/>
          </a:xfrm>
          <a:prstGeom prst="rect">
            <a:avLst/>
          </a:prstGeom>
        </p:spPr>
      </p:pic>
    </p:spTree>
    <p:extLst>
      <p:ext uri="{BB962C8B-B14F-4D97-AF65-F5344CB8AC3E}">
        <p14:creationId xmlns:p14="http://schemas.microsoft.com/office/powerpoint/2010/main" val="2736801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C0014-0731-4DDC-AA90-0ECF35B5AFC5}"/>
              </a:ext>
            </a:extLst>
          </p:cNvPr>
          <p:cNvSpPr>
            <a:spLocks noGrp="1"/>
          </p:cNvSpPr>
          <p:nvPr>
            <p:ph type="title"/>
          </p:nvPr>
        </p:nvSpPr>
        <p:spPr/>
        <p:txBody>
          <a:bodyPr>
            <a:normAutofit/>
          </a:bodyPr>
          <a:lstStyle/>
          <a:p>
            <a:r>
              <a:rPr lang="en-US" b="1" dirty="0"/>
              <a:t>Mobile     Driver’s   License Scanner</a:t>
            </a:r>
          </a:p>
        </p:txBody>
      </p:sp>
      <p:sp>
        <p:nvSpPr>
          <p:cNvPr id="4" name="Text Placeholder 3">
            <a:extLst>
              <a:ext uri="{FF2B5EF4-FFF2-40B4-BE49-F238E27FC236}">
                <a16:creationId xmlns:a16="http://schemas.microsoft.com/office/drawing/2014/main" id="{7707ABE4-6DFC-476E-88F0-DCCC828A0361}"/>
              </a:ext>
            </a:extLst>
          </p:cNvPr>
          <p:cNvSpPr>
            <a:spLocks noGrp="1"/>
          </p:cNvSpPr>
          <p:nvPr>
            <p:ph type="body" sz="half" idx="2"/>
          </p:nvPr>
        </p:nvSpPr>
        <p:spPr/>
        <p:txBody>
          <a:bodyPr>
            <a:normAutofit/>
          </a:bodyPr>
          <a:lstStyle/>
          <a:p>
            <a:r>
              <a:rPr lang="en-US" sz="1800" dirty="0"/>
              <a:t>Then, select </a:t>
            </a:r>
            <a:r>
              <a:rPr lang="en-US" sz="1900" b="1" dirty="0"/>
              <a:t>Scan License </a:t>
            </a:r>
            <a:r>
              <a:rPr lang="en-US" sz="1800" dirty="0"/>
              <a:t>and choose </a:t>
            </a:r>
            <a:r>
              <a:rPr lang="en-US" sz="1900" b="1" dirty="0"/>
              <a:t>Showroom Visit</a:t>
            </a:r>
            <a:r>
              <a:rPr lang="en-US" sz="1800" dirty="0"/>
              <a:t>.</a:t>
            </a:r>
          </a:p>
        </p:txBody>
      </p:sp>
      <p:pic>
        <p:nvPicPr>
          <p:cNvPr id="8" name="Content Placeholder 7">
            <a:extLst>
              <a:ext uri="{FF2B5EF4-FFF2-40B4-BE49-F238E27FC236}">
                <a16:creationId xmlns:a16="http://schemas.microsoft.com/office/drawing/2014/main" id="{72BF3A62-08E2-4779-A2E2-7524A5520A19}"/>
              </a:ext>
            </a:extLst>
          </p:cNvPr>
          <p:cNvPicPr>
            <a:picLocks noGrp="1" noChangeAspect="1"/>
          </p:cNvPicPr>
          <p:nvPr>
            <p:ph idx="1"/>
          </p:nvPr>
        </p:nvPicPr>
        <p:blipFill>
          <a:blip r:embed="rId2"/>
          <a:stretch>
            <a:fillRect/>
          </a:stretch>
        </p:blipFill>
        <p:spPr>
          <a:xfrm>
            <a:off x="4109507" y="366850"/>
            <a:ext cx="3315163" cy="5887272"/>
          </a:xfrm>
          <a:prstGeom prst="rect">
            <a:avLst/>
          </a:prstGeom>
        </p:spPr>
      </p:pic>
      <p:pic>
        <p:nvPicPr>
          <p:cNvPr id="9" name="Picture 8">
            <a:extLst>
              <a:ext uri="{FF2B5EF4-FFF2-40B4-BE49-F238E27FC236}">
                <a16:creationId xmlns:a16="http://schemas.microsoft.com/office/drawing/2014/main" id="{E6D33A20-048B-4C97-AE1E-AAAED31F7713}"/>
              </a:ext>
            </a:extLst>
          </p:cNvPr>
          <p:cNvPicPr>
            <a:picLocks noChangeAspect="1"/>
          </p:cNvPicPr>
          <p:nvPr/>
        </p:nvPicPr>
        <p:blipFill>
          <a:blip r:embed="rId3"/>
          <a:stretch>
            <a:fillRect/>
          </a:stretch>
        </p:blipFill>
        <p:spPr>
          <a:xfrm>
            <a:off x="7962859" y="562514"/>
            <a:ext cx="3334215" cy="5915851"/>
          </a:xfrm>
          <a:prstGeom prst="rect">
            <a:avLst/>
          </a:prstGeom>
        </p:spPr>
      </p:pic>
    </p:spTree>
    <p:extLst>
      <p:ext uri="{BB962C8B-B14F-4D97-AF65-F5344CB8AC3E}">
        <p14:creationId xmlns:p14="http://schemas.microsoft.com/office/powerpoint/2010/main" val="168909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C0014-0731-4DDC-AA90-0ECF35B5AFC5}"/>
              </a:ext>
            </a:extLst>
          </p:cNvPr>
          <p:cNvSpPr>
            <a:spLocks noGrp="1"/>
          </p:cNvSpPr>
          <p:nvPr>
            <p:ph type="title"/>
          </p:nvPr>
        </p:nvSpPr>
        <p:spPr/>
        <p:txBody>
          <a:bodyPr>
            <a:normAutofit/>
          </a:bodyPr>
          <a:lstStyle/>
          <a:p>
            <a:r>
              <a:rPr lang="en-US" b="1" dirty="0"/>
              <a:t>Mobile     Driver’s   License Scanner</a:t>
            </a:r>
          </a:p>
        </p:txBody>
      </p:sp>
      <p:pic>
        <p:nvPicPr>
          <p:cNvPr id="5" name="Content Placeholder 4">
            <a:extLst>
              <a:ext uri="{FF2B5EF4-FFF2-40B4-BE49-F238E27FC236}">
                <a16:creationId xmlns:a16="http://schemas.microsoft.com/office/drawing/2014/main" id="{DA9B8907-266A-4794-AE6E-FD18E5E6DCB4}"/>
              </a:ext>
            </a:extLst>
          </p:cNvPr>
          <p:cNvPicPr>
            <a:picLocks noGrp="1" noChangeAspect="1"/>
          </p:cNvPicPr>
          <p:nvPr>
            <p:ph idx="1"/>
          </p:nvPr>
        </p:nvPicPr>
        <p:blipFill>
          <a:blip r:embed="rId2"/>
          <a:stretch>
            <a:fillRect/>
          </a:stretch>
        </p:blipFill>
        <p:spPr>
          <a:xfrm>
            <a:off x="4026116" y="373890"/>
            <a:ext cx="3324689" cy="5896798"/>
          </a:xfrm>
          <a:prstGeom prst="rect">
            <a:avLst/>
          </a:prstGeom>
        </p:spPr>
      </p:pic>
      <p:sp>
        <p:nvSpPr>
          <p:cNvPr id="4" name="Text Placeholder 3">
            <a:extLst>
              <a:ext uri="{FF2B5EF4-FFF2-40B4-BE49-F238E27FC236}">
                <a16:creationId xmlns:a16="http://schemas.microsoft.com/office/drawing/2014/main" id="{7707ABE4-6DFC-476E-88F0-DCCC828A0361}"/>
              </a:ext>
            </a:extLst>
          </p:cNvPr>
          <p:cNvSpPr>
            <a:spLocks noGrp="1"/>
          </p:cNvSpPr>
          <p:nvPr>
            <p:ph type="body" sz="half" idx="2"/>
          </p:nvPr>
        </p:nvSpPr>
        <p:spPr>
          <a:xfrm>
            <a:off x="256032" y="3520440"/>
            <a:ext cx="2834640" cy="2295726"/>
          </a:xfrm>
        </p:spPr>
        <p:txBody>
          <a:bodyPr>
            <a:normAutofit/>
          </a:bodyPr>
          <a:lstStyle/>
          <a:p>
            <a:r>
              <a:rPr lang="en-US" sz="1800" dirty="0"/>
              <a:t>Next, choose the exact type of </a:t>
            </a:r>
            <a:r>
              <a:rPr lang="en-US" sz="1900" b="1" dirty="0"/>
              <a:t>Showroom Visit</a:t>
            </a:r>
            <a:r>
              <a:rPr lang="en-US" sz="1800" dirty="0"/>
              <a:t>, then </a:t>
            </a:r>
            <a:r>
              <a:rPr lang="en-US" sz="1900" b="1" dirty="0"/>
              <a:t>Tap to Scan</a:t>
            </a:r>
            <a:r>
              <a:rPr lang="en-US" sz="1800" dirty="0"/>
              <a:t>.</a:t>
            </a:r>
          </a:p>
        </p:txBody>
      </p:sp>
      <p:pic>
        <p:nvPicPr>
          <p:cNvPr id="6" name="Picture 5">
            <a:extLst>
              <a:ext uri="{FF2B5EF4-FFF2-40B4-BE49-F238E27FC236}">
                <a16:creationId xmlns:a16="http://schemas.microsoft.com/office/drawing/2014/main" id="{22593BEA-B8A0-463E-A0AC-3DC537D0197A}"/>
              </a:ext>
            </a:extLst>
          </p:cNvPr>
          <p:cNvPicPr>
            <a:picLocks noChangeAspect="1"/>
          </p:cNvPicPr>
          <p:nvPr/>
        </p:nvPicPr>
        <p:blipFill>
          <a:blip r:embed="rId3"/>
          <a:stretch>
            <a:fillRect/>
          </a:stretch>
        </p:blipFill>
        <p:spPr>
          <a:xfrm>
            <a:off x="7831803" y="846729"/>
            <a:ext cx="3480921" cy="5621487"/>
          </a:xfrm>
          <a:prstGeom prst="rect">
            <a:avLst/>
          </a:prstGeom>
        </p:spPr>
      </p:pic>
    </p:spTree>
    <p:extLst>
      <p:ext uri="{BB962C8B-B14F-4D97-AF65-F5344CB8AC3E}">
        <p14:creationId xmlns:p14="http://schemas.microsoft.com/office/powerpoint/2010/main" val="324295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0F72-A1C1-4593-A521-805939C4452F}"/>
              </a:ext>
            </a:extLst>
          </p:cNvPr>
          <p:cNvSpPr>
            <a:spLocks noGrp="1"/>
          </p:cNvSpPr>
          <p:nvPr>
            <p:ph type="title"/>
          </p:nvPr>
        </p:nvSpPr>
        <p:spPr/>
        <p:txBody>
          <a:bodyPr/>
          <a:lstStyle/>
          <a:p>
            <a:r>
              <a:rPr lang="en-US" b="1" dirty="0"/>
              <a:t>Creating/ Requesting  New Lead Sources</a:t>
            </a:r>
          </a:p>
        </p:txBody>
      </p:sp>
      <p:pic>
        <p:nvPicPr>
          <p:cNvPr id="5" name="Content Placeholder 4">
            <a:extLst>
              <a:ext uri="{FF2B5EF4-FFF2-40B4-BE49-F238E27FC236}">
                <a16:creationId xmlns:a16="http://schemas.microsoft.com/office/drawing/2014/main" id="{AD592F77-6000-4059-9044-3E84200C7E37}"/>
              </a:ext>
            </a:extLst>
          </p:cNvPr>
          <p:cNvPicPr>
            <a:picLocks noGrp="1" noChangeAspect="1"/>
          </p:cNvPicPr>
          <p:nvPr>
            <p:ph idx="1"/>
          </p:nvPr>
        </p:nvPicPr>
        <p:blipFill>
          <a:blip r:embed="rId2"/>
          <a:stretch>
            <a:fillRect/>
          </a:stretch>
        </p:blipFill>
        <p:spPr>
          <a:xfrm>
            <a:off x="3430861" y="593963"/>
            <a:ext cx="8596559" cy="5731040"/>
          </a:xfrm>
          <a:prstGeom prst="rect">
            <a:avLst/>
          </a:prstGeom>
        </p:spPr>
      </p:pic>
      <p:sp>
        <p:nvSpPr>
          <p:cNvPr id="4" name="Text Placeholder 3">
            <a:extLst>
              <a:ext uri="{FF2B5EF4-FFF2-40B4-BE49-F238E27FC236}">
                <a16:creationId xmlns:a16="http://schemas.microsoft.com/office/drawing/2014/main" id="{29C800E6-810F-44B7-AED9-025447B82365}"/>
              </a:ext>
            </a:extLst>
          </p:cNvPr>
          <p:cNvSpPr>
            <a:spLocks noGrp="1"/>
          </p:cNvSpPr>
          <p:nvPr>
            <p:ph type="body" sz="half" idx="2"/>
          </p:nvPr>
        </p:nvSpPr>
        <p:spPr/>
        <p:txBody>
          <a:bodyPr>
            <a:normAutofit/>
          </a:bodyPr>
          <a:lstStyle/>
          <a:p>
            <a:r>
              <a:rPr lang="en-US" sz="2000" dirty="0"/>
              <a:t>To initiate the process, click </a:t>
            </a:r>
            <a:r>
              <a:rPr lang="en-US" sz="2000" b="1" dirty="0"/>
              <a:t>Admin =&gt; Lead Sources</a:t>
            </a:r>
            <a:r>
              <a:rPr lang="en-US" sz="2000" dirty="0"/>
              <a:t>.</a:t>
            </a:r>
          </a:p>
        </p:txBody>
      </p:sp>
    </p:spTree>
    <p:extLst>
      <p:ext uri="{BB962C8B-B14F-4D97-AF65-F5344CB8AC3E}">
        <p14:creationId xmlns:p14="http://schemas.microsoft.com/office/powerpoint/2010/main" val="2870245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4423-96A9-4598-9B58-860938C3F6A0}"/>
              </a:ext>
            </a:extLst>
          </p:cNvPr>
          <p:cNvSpPr>
            <a:spLocks noGrp="1"/>
          </p:cNvSpPr>
          <p:nvPr>
            <p:ph type="title"/>
          </p:nvPr>
        </p:nvSpPr>
        <p:spPr>
          <a:xfrm>
            <a:off x="256032" y="1041834"/>
            <a:ext cx="2834640" cy="1900149"/>
          </a:xfrm>
        </p:spPr>
        <p:txBody>
          <a:bodyPr>
            <a:normAutofit/>
          </a:bodyPr>
          <a:lstStyle/>
          <a:p>
            <a:r>
              <a:rPr lang="en-US" b="1" dirty="0"/>
              <a:t>Mobile     Driver’s   License Scanner</a:t>
            </a:r>
          </a:p>
        </p:txBody>
      </p:sp>
      <p:sp>
        <p:nvSpPr>
          <p:cNvPr id="4" name="Text Placeholder 3">
            <a:extLst>
              <a:ext uri="{FF2B5EF4-FFF2-40B4-BE49-F238E27FC236}">
                <a16:creationId xmlns:a16="http://schemas.microsoft.com/office/drawing/2014/main" id="{9B35615E-939E-42B6-A09C-5687B369D6F6}"/>
              </a:ext>
            </a:extLst>
          </p:cNvPr>
          <p:cNvSpPr>
            <a:spLocks noGrp="1"/>
          </p:cNvSpPr>
          <p:nvPr>
            <p:ph type="body" sz="half" idx="2"/>
          </p:nvPr>
        </p:nvSpPr>
        <p:spPr>
          <a:xfrm>
            <a:off x="256032" y="2941983"/>
            <a:ext cx="2834640" cy="2874183"/>
          </a:xfrm>
        </p:spPr>
        <p:txBody>
          <a:bodyPr>
            <a:noAutofit/>
          </a:bodyPr>
          <a:lstStyle/>
          <a:p>
            <a:r>
              <a:rPr lang="en-US" sz="1800" dirty="0"/>
              <a:t>This tool works best when the driver’s license is cupped in the hand at an angle, avoiding glare as much as possible.</a:t>
            </a:r>
          </a:p>
          <a:p>
            <a:r>
              <a:rPr lang="en-US" sz="1800" dirty="0"/>
              <a:t>Once the driver’s license is aligned properly, the picture will take automatically, without the need to click a button.</a:t>
            </a:r>
          </a:p>
        </p:txBody>
      </p:sp>
      <p:pic>
        <p:nvPicPr>
          <p:cNvPr id="12" name="Content Placeholder 11">
            <a:extLst>
              <a:ext uri="{FF2B5EF4-FFF2-40B4-BE49-F238E27FC236}">
                <a16:creationId xmlns:a16="http://schemas.microsoft.com/office/drawing/2014/main" id="{73AAC09B-1E7A-4AAD-93CA-33EF6C9784AE}"/>
              </a:ext>
            </a:extLst>
          </p:cNvPr>
          <p:cNvPicPr>
            <a:picLocks noGrp="1" noChangeAspect="1"/>
          </p:cNvPicPr>
          <p:nvPr>
            <p:ph idx="1"/>
          </p:nvPr>
        </p:nvPicPr>
        <p:blipFill>
          <a:blip r:embed="rId2"/>
          <a:stretch>
            <a:fillRect/>
          </a:stretch>
        </p:blipFill>
        <p:spPr>
          <a:xfrm>
            <a:off x="3616209" y="383983"/>
            <a:ext cx="5619292" cy="5121275"/>
          </a:xfrm>
          <a:prstGeom prst="rect">
            <a:avLst/>
          </a:prstGeom>
        </p:spPr>
      </p:pic>
      <p:pic>
        <p:nvPicPr>
          <p:cNvPr id="13" name="Picture 12">
            <a:extLst>
              <a:ext uri="{FF2B5EF4-FFF2-40B4-BE49-F238E27FC236}">
                <a16:creationId xmlns:a16="http://schemas.microsoft.com/office/drawing/2014/main" id="{D2F4AAEE-2307-4075-AA94-6AB0ACF265CD}"/>
              </a:ext>
            </a:extLst>
          </p:cNvPr>
          <p:cNvPicPr>
            <a:picLocks noChangeAspect="1"/>
          </p:cNvPicPr>
          <p:nvPr/>
        </p:nvPicPr>
        <p:blipFill>
          <a:blip r:embed="rId3"/>
          <a:stretch>
            <a:fillRect/>
          </a:stretch>
        </p:blipFill>
        <p:spPr>
          <a:xfrm>
            <a:off x="6540788" y="3590359"/>
            <a:ext cx="5121084" cy="2883658"/>
          </a:xfrm>
          <a:prstGeom prst="rect">
            <a:avLst/>
          </a:prstGeom>
        </p:spPr>
      </p:pic>
    </p:spTree>
    <p:extLst>
      <p:ext uri="{BB962C8B-B14F-4D97-AF65-F5344CB8AC3E}">
        <p14:creationId xmlns:p14="http://schemas.microsoft.com/office/powerpoint/2010/main" val="2283342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1E4C-D802-4375-820C-8F681DA09FB1}"/>
              </a:ext>
            </a:extLst>
          </p:cNvPr>
          <p:cNvSpPr>
            <a:spLocks noGrp="1"/>
          </p:cNvSpPr>
          <p:nvPr>
            <p:ph type="title"/>
          </p:nvPr>
        </p:nvSpPr>
        <p:spPr/>
        <p:txBody>
          <a:bodyPr/>
          <a:lstStyle/>
          <a:p>
            <a:r>
              <a:rPr lang="en-US" b="1" dirty="0"/>
              <a:t>Mobile     Driver’s   License Scanner</a:t>
            </a:r>
          </a:p>
        </p:txBody>
      </p:sp>
      <p:pic>
        <p:nvPicPr>
          <p:cNvPr id="5" name="Content Placeholder 4">
            <a:extLst>
              <a:ext uri="{FF2B5EF4-FFF2-40B4-BE49-F238E27FC236}">
                <a16:creationId xmlns:a16="http://schemas.microsoft.com/office/drawing/2014/main" id="{C4BA2B07-86AE-413D-AE9B-C2B79FB5DF4F}"/>
              </a:ext>
            </a:extLst>
          </p:cNvPr>
          <p:cNvPicPr>
            <a:picLocks noGrp="1" noChangeAspect="1"/>
          </p:cNvPicPr>
          <p:nvPr>
            <p:ph idx="1"/>
          </p:nvPr>
        </p:nvPicPr>
        <p:blipFill>
          <a:blip r:embed="rId2"/>
          <a:stretch>
            <a:fillRect/>
          </a:stretch>
        </p:blipFill>
        <p:spPr>
          <a:xfrm>
            <a:off x="4122489" y="355541"/>
            <a:ext cx="3316511" cy="5907536"/>
          </a:xfrm>
          <a:prstGeom prst="rect">
            <a:avLst/>
          </a:prstGeom>
        </p:spPr>
      </p:pic>
      <p:sp>
        <p:nvSpPr>
          <p:cNvPr id="4" name="Text Placeholder 3">
            <a:extLst>
              <a:ext uri="{FF2B5EF4-FFF2-40B4-BE49-F238E27FC236}">
                <a16:creationId xmlns:a16="http://schemas.microsoft.com/office/drawing/2014/main" id="{5EA53C38-1CB1-4D92-98F5-5BEF56E1FC1C}"/>
              </a:ext>
            </a:extLst>
          </p:cNvPr>
          <p:cNvSpPr>
            <a:spLocks noGrp="1"/>
          </p:cNvSpPr>
          <p:nvPr>
            <p:ph type="body" sz="half" idx="2"/>
          </p:nvPr>
        </p:nvSpPr>
        <p:spPr/>
        <p:txBody>
          <a:bodyPr>
            <a:noAutofit/>
          </a:bodyPr>
          <a:lstStyle/>
          <a:p>
            <a:r>
              <a:rPr lang="en-US" sz="1700" dirty="0"/>
              <a:t>Once the front image has been captured, the user may scan the back of the customer’s driver’s license, too.</a:t>
            </a:r>
          </a:p>
          <a:p>
            <a:r>
              <a:rPr lang="en-US" sz="1700" dirty="0"/>
              <a:t>Users have the ability to rescan the front or back, as needed.</a:t>
            </a:r>
          </a:p>
        </p:txBody>
      </p:sp>
      <p:pic>
        <p:nvPicPr>
          <p:cNvPr id="6" name="Picture 5">
            <a:extLst>
              <a:ext uri="{FF2B5EF4-FFF2-40B4-BE49-F238E27FC236}">
                <a16:creationId xmlns:a16="http://schemas.microsoft.com/office/drawing/2014/main" id="{E9B8F0F7-98A7-411F-A9AA-675188DC7524}"/>
              </a:ext>
            </a:extLst>
          </p:cNvPr>
          <p:cNvPicPr>
            <a:picLocks noChangeAspect="1"/>
          </p:cNvPicPr>
          <p:nvPr/>
        </p:nvPicPr>
        <p:blipFill>
          <a:blip r:embed="rId3"/>
          <a:stretch>
            <a:fillRect/>
          </a:stretch>
        </p:blipFill>
        <p:spPr>
          <a:xfrm>
            <a:off x="7953350" y="966397"/>
            <a:ext cx="3324689" cy="5582429"/>
          </a:xfrm>
          <a:prstGeom prst="rect">
            <a:avLst/>
          </a:prstGeom>
        </p:spPr>
      </p:pic>
    </p:spTree>
    <p:extLst>
      <p:ext uri="{BB962C8B-B14F-4D97-AF65-F5344CB8AC3E}">
        <p14:creationId xmlns:p14="http://schemas.microsoft.com/office/powerpoint/2010/main" val="4088712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9D24-512D-4CA0-A739-66FB74C61D93}"/>
              </a:ext>
            </a:extLst>
          </p:cNvPr>
          <p:cNvSpPr>
            <a:spLocks noGrp="1"/>
          </p:cNvSpPr>
          <p:nvPr>
            <p:ph type="title"/>
          </p:nvPr>
        </p:nvSpPr>
        <p:spPr/>
        <p:txBody>
          <a:bodyPr/>
          <a:lstStyle/>
          <a:p>
            <a:r>
              <a:rPr lang="en-US" b="1" dirty="0"/>
              <a:t>Mobile     Driver’s   License Scanner</a:t>
            </a:r>
          </a:p>
        </p:txBody>
      </p:sp>
      <p:sp>
        <p:nvSpPr>
          <p:cNvPr id="4" name="Text Placeholder 3">
            <a:extLst>
              <a:ext uri="{FF2B5EF4-FFF2-40B4-BE49-F238E27FC236}">
                <a16:creationId xmlns:a16="http://schemas.microsoft.com/office/drawing/2014/main" id="{BA0962FB-6C13-4843-9B23-366B46021A11}"/>
              </a:ext>
            </a:extLst>
          </p:cNvPr>
          <p:cNvSpPr>
            <a:spLocks noGrp="1"/>
          </p:cNvSpPr>
          <p:nvPr>
            <p:ph type="body" sz="half" idx="2"/>
          </p:nvPr>
        </p:nvSpPr>
        <p:spPr/>
        <p:txBody>
          <a:bodyPr>
            <a:normAutofit/>
          </a:bodyPr>
          <a:lstStyle/>
          <a:p>
            <a:r>
              <a:rPr lang="en-US" sz="1800" dirty="0"/>
              <a:t>Next, the user is prompted to process the scan(s).</a:t>
            </a:r>
          </a:p>
          <a:p>
            <a:r>
              <a:rPr lang="en-US" sz="1800" dirty="0"/>
              <a:t>Once processed, the user should review all information captured to ensure accuracy; then, click the check mark to confirm.</a:t>
            </a:r>
          </a:p>
        </p:txBody>
      </p:sp>
      <p:pic>
        <p:nvPicPr>
          <p:cNvPr id="8" name="Content Placeholder 7">
            <a:extLst>
              <a:ext uri="{FF2B5EF4-FFF2-40B4-BE49-F238E27FC236}">
                <a16:creationId xmlns:a16="http://schemas.microsoft.com/office/drawing/2014/main" id="{F1E5415A-77F5-4D47-9C12-D02859858B7F}"/>
              </a:ext>
            </a:extLst>
          </p:cNvPr>
          <p:cNvPicPr>
            <a:picLocks noGrp="1" noChangeAspect="1"/>
          </p:cNvPicPr>
          <p:nvPr>
            <p:ph idx="1"/>
          </p:nvPr>
        </p:nvPicPr>
        <p:blipFill>
          <a:blip r:embed="rId2"/>
          <a:stretch>
            <a:fillRect/>
          </a:stretch>
        </p:blipFill>
        <p:spPr>
          <a:xfrm>
            <a:off x="4262672" y="317724"/>
            <a:ext cx="3315163" cy="5896798"/>
          </a:xfrm>
          <a:prstGeom prst="rect">
            <a:avLst/>
          </a:prstGeom>
        </p:spPr>
      </p:pic>
      <p:pic>
        <p:nvPicPr>
          <p:cNvPr id="9" name="Picture 8">
            <a:extLst>
              <a:ext uri="{FF2B5EF4-FFF2-40B4-BE49-F238E27FC236}">
                <a16:creationId xmlns:a16="http://schemas.microsoft.com/office/drawing/2014/main" id="{7421ED10-D1DD-4628-B7D0-1ABDEFFD9CE6}"/>
              </a:ext>
            </a:extLst>
          </p:cNvPr>
          <p:cNvPicPr>
            <a:picLocks noChangeAspect="1"/>
          </p:cNvPicPr>
          <p:nvPr/>
        </p:nvPicPr>
        <p:blipFill>
          <a:blip r:embed="rId3"/>
          <a:stretch>
            <a:fillRect/>
          </a:stretch>
        </p:blipFill>
        <p:spPr>
          <a:xfrm>
            <a:off x="7929329" y="686341"/>
            <a:ext cx="3334215" cy="5896798"/>
          </a:xfrm>
          <a:prstGeom prst="rect">
            <a:avLst/>
          </a:prstGeom>
        </p:spPr>
      </p:pic>
    </p:spTree>
    <p:extLst>
      <p:ext uri="{BB962C8B-B14F-4D97-AF65-F5344CB8AC3E}">
        <p14:creationId xmlns:p14="http://schemas.microsoft.com/office/powerpoint/2010/main" val="3616570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4DAC-07A2-4AA0-BB6B-2D9B8086A992}"/>
              </a:ext>
            </a:extLst>
          </p:cNvPr>
          <p:cNvSpPr>
            <a:spLocks noGrp="1"/>
          </p:cNvSpPr>
          <p:nvPr>
            <p:ph type="title"/>
          </p:nvPr>
        </p:nvSpPr>
        <p:spPr/>
        <p:txBody>
          <a:bodyPr/>
          <a:lstStyle/>
          <a:p>
            <a:r>
              <a:rPr lang="en-US" b="1" dirty="0"/>
              <a:t>Mobile     Driver’s   License Scanner</a:t>
            </a:r>
          </a:p>
        </p:txBody>
      </p:sp>
      <p:pic>
        <p:nvPicPr>
          <p:cNvPr id="5" name="Content Placeholder 4">
            <a:extLst>
              <a:ext uri="{FF2B5EF4-FFF2-40B4-BE49-F238E27FC236}">
                <a16:creationId xmlns:a16="http://schemas.microsoft.com/office/drawing/2014/main" id="{9A11D126-4637-4992-A9B4-B47BB5AF894D}"/>
              </a:ext>
            </a:extLst>
          </p:cNvPr>
          <p:cNvPicPr>
            <a:picLocks noGrp="1" noChangeAspect="1"/>
          </p:cNvPicPr>
          <p:nvPr>
            <p:ph idx="1"/>
          </p:nvPr>
        </p:nvPicPr>
        <p:blipFill>
          <a:blip r:embed="rId2"/>
          <a:stretch>
            <a:fillRect/>
          </a:stretch>
        </p:blipFill>
        <p:spPr>
          <a:xfrm>
            <a:off x="5764367" y="191000"/>
            <a:ext cx="3667637" cy="6475999"/>
          </a:xfrm>
          <a:prstGeom prst="rect">
            <a:avLst/>
          </a:prstGeom>
        </p:spPr>
      </p:pic>
      <p:sp>
        <p:nvSpPr>
          <p:cNvPr id="4" name="Text Placeholder 3">
            <a:extLst>
              <a:ext uri="{FF2B5EF4-FFF2-40B4-BE49-F238E27FC236}">
                <a16:creationId xmlns:a16="http://schemas.microsoft.com/office/drawing/2014/main" id="{485CC5E4-D49E-4E7D-81E9-35109ABE0D6A}"/>
              </a:ext>
            </a:extLst>
          </p:cNvPr>
          <p:cNvSpPr>
            <a:spLocks noGrp="1"/>
          </p:cNvSpPr>
          <p:nvPr>
            <p:ph type="body" sz="half" idx="2"/>
          </p:nvPr>
        </p:nvSpPr>
        <p:spPr/>
        <p:txBody>
          <a:bodyPr>
            <a:normAutofit/>
          </a:bodyPr>
          <a:lstStyle/>
          <a:p>
            <a:r>
              <a:rPr lang="en-US" sz="1800" dirty="0"/>
              <a:t>Finally, the user is directed to the </a:t>
            </a:r>
            <a:r>
              <a:rPr lang="en-US" sz="1900" b="1" dirty="0"/>
              <a:t>Customer </a:t>
            </a:r>
            <a:r>
              <a:rPr lang="en-US" sz="1900" b="1" dirty="0" err="1"/>
              <a:t>Workscreen</a:t>
            </a:r>
            <a:r>
              <a:rPr lang="en-US" sz="1800" dirty="0"/>
              <a:t>, where additional information can be entered and various </a:t>
            </a:r>
            <a:r>
              <a:rPr lang="en-US" sz="1800" dirty="0" err="1"/>
              <a:t>activites</a:t>
            </a:r>
            <a:r>
              <a:rPr lang="en-US" sz="1800" dirty="0"/>
              <a:t> completed.</a:t>
            </a:r>
          </a:p>
        </p:txBody>
      </p:sp>
    </p:spTree>
    <p:extLst>
      <p:ext uri="{BB962C8B-B14F-4D97-AF65-F5344CB8AC3E}">
        <p14:creationId xmlns:p14="http://schemas.microsoft.com/office/powerpoint/2010/main" val="3150023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rot="19718494">
            <a:off x="294064" y="2693377"/>
            <a:ext cx="2990891" cy="1444488"/>
          </a:xfrm>
        </p:spPr>
        <p:txBody>
          <a:bodyPr>
            <a:normAutofit/>
          </a:bodyPr>
          <a:lstStyle/>
          <a:p>
            <a:r>
              <a:rPr lang="en-US" sz="4400" b="1" dirty="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563-344-7687 or Stefanie@ProMaxUnlimited.com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19769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0F72-A1C1-4593-A521-805939C4452F}"/>
              </a:ext>
            </a:extLst>
          </p:cNvPr>
          <p:cNvSpPr>
            <a:spLocks noGrp="1"/>
          </p:cNvSpPr>
          <p:nvPr>
            <p:ph type="title"/>
          </p:nvPr>
        </p:nvSpPr>
        <p:spPr/>
        <p:txBody>
          <a:bodyPr>
            <a:normAutofit/>
          </a:bodyPr>
          <a:lstStyle/>
          <a:p>
            <a:r>
              <a:rPr lang="en-US" b="1" dirty="0"/>
              <a:t>Creating/ Requesting  New Lead Sources</a:t>
            </a:r>
          </a:p>
        </p:txBody>
      </p:sp>
      <p:sp>
        <p:nvSpPr>
          <p:cNvPr id="4" name="Text Placeholder 3">
            <a:extLst>
              <a:ext uri="{FF2B5EF4-FFF2-40B4-BE49-F238E27FC236}">
                <a16:creationId xmlns:a16="http://schemas.microsoft.com/office/drawing/2014/main" id="{29C800E6-810F-44B7-AED9-025447B82365}"/>
              </a:ext>
            </a:extLst>
          </p:cNvPr>
          <p:cNvSpPr>
            <a:spLocks noGrp="1"/>
          </p:cNvSpPr>
          <p:nvPr>
            <p:ph type="body" sz="half" idx="2"/>
          </p:nvPr>
        </p:nvSpPr>
        <p:spPr/>
        <p:txBody>
          <a:bodyPr>
            <a:normAutofit/>
          </a:bodyPr>
          <a:lstStyle/>
          <a:p>
            <a:r>
              <a:rPr lang="en-US" sz="2000" dirty="0"/>
              <a:t>To create a lead source manually (to track non-imported leads such as mailers or radio advertising), click </a:t>
            </a:r>
            <a:r>
              <a:rPr lang="en-US" sz="2000" b="1" dirty="0"/>
              <a:t>Add</a:t>
            </a:r>
            <a:r>
              <a:rPr lang="en-US" sz="2000" dirty="0"/>
              <a:t>.</a:t>
            </a:r>
          </a:p>
        </p:txBody>
      </p:sp>
      <p:pic>
        <p:nvPicPr>
          <p:cNvPr id="8" name="Content Placeholder 7">
            <a:extLst>
              <a:ext uri="{FF2B5EF4-FFF2-40B4-BE49-F238E27FC236}">
                <a16:creationId xmlns:a16="http://schemas.microsoft.com/office/drawing/2014/main" id="{78576404-B506-4741-9A39-81219D55CCF0}"/>
              </a:ext>
            </a:extLst>
          </p:cNvPr>
          <p:cNvPicPr>
            <a:picLocks noGrp="1" noChangeAspect="1"/>
          </p:cNvPicPr>
          <p:nvPr>
            <p:ph idx="1"/>
          </p:nvPr>
        </p:nvPicPr>
        <p:blipFill>
          <a:blip r:embed="rId2"/>
          <a:stretch>
            <a:fillRect/>
          </a:stretch>
        </p:blipFill>
        <p:spPr>
          <a:xfrm>
            <a:off x="3452807" y="1273160"/>
            <a:ext cx="8638857" cy="4442032"/>
          </a:xfrm>
          <a:prstGeom prst="rect">
            <a:avLst/>
          </a:prstGeom>
        </p:spPr>
      </p:pic>
    </p:spTree>
    <p:extLst>
      <p:ext uri="{BB962C8B-B14F-4D97-AF65-F5344CB8AC3E}">
        <p14:creationId xmlns:p14="http://schemas.microsoft.com/office/powerpoint/2010/main" val="242049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0F72-A1C1-4593-A521-805939C4452F}"/>
              </a:ext>
            </a:extLst>
          </p:cNvPr>
          <p:cNvSpPr>
            <a:spLocks noGrp="1"/>
          </p:cNvSpPr>
          <p:nvPr>
            <p:ph type="title"/>
          </p:nvPr>
        </p:nvSpPr>
        <p:spPr>
          <a:xfrm>
            <a:off x="256032" y="1143000"/>
            <a:ext cx="2834640" cy="2077278"/>
          </a:xfrm>
        </p:spPr>
        <p:txBody>
          <a:bodyPr>
            <a:normAutofit/>
          </a:bodyPr>
          <a:lstStyle/>
          <a:p>
            <a:r>
              <a:rPr lang="en-US" b="1" dirty="0"/>
              <a:t>Creating/ Requesting  New Lead Sources</a:t>
            </a:r>
          </a:p>
        </p:txBody>
      </p:sp>
      <p:pic>
        <p:nvPicPr>
          <p:cNvPr id="5" name="Content Placeholder 4">
            <a:extLst>
              <a:ext uri="{FF2B5EF4-FFF2-40B4-BE49-F238E27FC236}">
                <a16:creationId xmlns:a16="http://schemas.microsoft.com/office/drawing/2014/main" id="{FF435B90-C39C-471A-A593-58ED3CBA36A0}"/>
              </a:ext>
            </a:extLst>
          </p:cNvPr>
          <p:cNvPicPr>
            <a:picLocks noGrp="1" noChangeAspect="1"/>
          </p:cNvPicPr>
          <p:nvPr>
            <p:ph idx="1"/>
          </p:nvPr>
        </p:nvPicPr>
        <p:blipFill>
          <a:blip r:embed="rId2"/>
          <a:stretch>
            <a:fillRect/>
          </a:stretch>
        </p:blipFill>
        <p:spPr>
          <a:xfrm>
            <a:off x="3478313" y="1230418"/>
            <a:ext cx="8560931" cy="4397163"/>
          </a:xfrm>
          <a:prstGeom prst="rect">
            <a:avLst/>
          </a:prstGeom>
        </p:spPr>
      </p:pic>
      <p:sp>
        <p:nvSpPr>
          <p:cNvPr id="4" name="Text Placeholder 3">
            <a:extLst>
              <a:ext uri="{FF2B5EF4-FFF2-40B4-BE49-F238E27FC236}">
                <a16:creationId xmlns:a16="http://schemas.microsoft.com/office/drawing/2014/main" id="{29C800E6-810F-44B7-AED9-025447B82365}"/>
              </a:ext>
            </a:extLst>
          </p:cNvPr>
          <p:cNvSpPr>
            <a:spLocks noGrp="1"/>
          </p:cNvSpPr>
          <p:nvPr>
            <p:ph type="body" sz="half" idx="2"/>
          </p:nvPr>
        </p:nvSpPr>
        <p:spPr>
          <a:xfrm>
            <a:off x="256032" y="3220278"/>
            <a:ext cx="2834640" cy="2782957"/>
          </a:xfrm>
        </p:spPr>
        <p:txBody>
          <a:bodyPr>
            <a:noAutofit/>
          </a:bodyPr>
          <a:lstStyle/>
          <a:p>
            <a:r>
              <a:rPr lang="en-US" sz="1700" dirty="0"/>
              <a:t>Users then input </a:t>
            </a:r>
            <a:r>
              <a:rPr lang="en-US" sz="1800" b="1" dirty="0"/>
              <a:t>Source Name</a:t>
            </a:r>
            <a:r>
              <a:rPr lang="en-US" sz="1700" b="1" dirty="0"/>
              <a:t> </a:t>
            </a:r>
            <a:r>
              <a:rPr lang="en-US" sz="1700" dirty="0"/>
              <a:t>and ensure </a:t>
            </a:r>
            <a:r>
              <a:rPr lang="en-US" sz="1800" b="1" dirty="0"/>
              <a:t>Status</a:t>
            </a:r>
            <a:r>
              <a:rPr lang="en-US" sz="1700" dirty="0"/>
              <a:t> is </a:t>
            </a:r>
            <a:r>
              <a:rPr lang="en-US" sz="1800" b="1" dirty="0"/>
              <a:t>Active</a:t>
            </a:r>
            <a:r>
              <a:rPr lang="en-US" sz="1700" dirty="0"/>
              <a:t>.</a:t>
            </a:r>
          </a:p>
          <a:p>
            <a:r>
              <a:rPr lang="en-US" sz="1800" b="1" dirty="0"/>
              <a:t>Lead Type </a:t>
            </a:r>
            <a:r>
              <a:rPr lang="en-US" sz="1700" dirty="0"/>
              <a:t>and </a:t>
            </a:r>
            <a:r>
              <a:rPr lang="en-US" sz="1800" b="1" dirty="0"/>
              <a:t>Lead Group </a:t>
            </a:r>
            <a:r>
              <a:rPr lang="en-US" sz="1700" dirty="0"/>
              <a:t>are optional entries used for categorization purposes on certain reports.</a:t>
            </a:r>
          </a:p>
          <a:p>
            <a:r>
              <a:rPr lang="en-US" sz="1700" dirty="0"/>
              <a:t>Then, </a:t>
            </a:r>
            <a:r>
              <a:rPr lang="en-US" sz="1800" b="1" dirty="0"/>
              <a:t>Save</a:t>
            </a:r>
            <a:r>
              <a:rPr lang="en-US" sz="1700" dirty="0"/>
              <a:t> and </a:t>
            </a:r>
            <a:r>
              <a:rPr lang="en-US" sz="1800" b="1" dirty="0"/>
              <a:t>Close</a:t>
            </a:r>
            <a:r>
              <a:rPr lang="en-US" sz="1700" dirty="0"/>
              <a:t>.</a:t>
            </a:r>
          </a:p>
        </p:txBody>
      </p:sp>
    </p:spTree>
    <p:extLst>
      <p:ext uri="{BB962C8B-B14F-4D97-AF65-F5344CB8AC3E}">
        <p14:creationId xmlns:p14="http://schemas.microsoft.com/office/powerpoint/2010/main" val="389490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0F72-A1C1-4593-A521-805939C4452F}"/>
              </a:ext>
            </a:extLst>
          </p:cNvPr>
          <p:cNvSpPr>
            <a:spLocks noGrp="1"/>
          </p:cNvSpPr>
          <p:nvPr>
            <p:ph type="title"/>
          </p:nvPr>
        </p:nvSpPr>
        <p:spPr/>
        <p:txBody>
          <a:bodyPr>
            <a:normAutofit/>
          </a:bodyPr>
          <a:lstStyle/>
          <a:p>
            <a:r>
              <a:rPr lang="en-US" b="1" dirty="0"/>
              <a:t>Creating/ Requesting  New Lead Sources</a:t>
            </a:r>
          </a:p>
        </p:txBody>
      </p:sp>
      <p:sp>
        <p:nvSpPr>
          <p:cNvPr id="4" name="Text Placeholder 3">
            <a:extLst>
              <a:ext uri="{FF2B5EF4-FFF2-40B4-BE49-F238E27FC236}">
                <a16:creationId xmlns:a16="http://schemas.microsoft.com/office/drawing/2014/main" id="{29C800E6-810F-44B7-AED9-025447B82365}"/>
              </a:ext>
            </a:extLst>
          </p:cNvPr>
          <p:cNvSpPr>
            <a:spLocks noGrp="1"/>
          </p:cNvSpPr>
          <p:nvPr>
            <p:ph type="body" sz="half" idx="2"/>
          </p:nvPr>
        </p:nvSpPr>
        <p:spPr/>
        <p:txBody>
          <a:bodyPr>
            <a:normAutofit/>
          </a:bodyPr>
          <a:lstStyle/>
          <a:p>
            <a:r>
              <a:rPr lang="en-US" sz="2000" dirty="0"/>
              <a:t>To request configuration for a new imported (internet) lead source, click </a:t>
            </a:r>
            <a:r>
              <a:rPr lang="en-US" sz="2100" b="1" dirty="0"/>
              <a:t>Request New Lead Import</a:t>
            </a:r>
            <a:r>
              <a:rPr lang="en-US" sz="2000" dirty="0"/>
              <a:t>.</a:t>
            </a:r>
          </a:p>
        </p:txBody>
      </p:sp>
      <p:pic>
        <p:nvPicPr>
          <p:cNvPr id="8" name="Content Placeholder 7">
            <a:extLst>
              <a:ext uri="{FF2B5EF4-FFF2-40B4-BE49-F238E27FC236}">
                <a16:creationId xmlns:a16="http://schemas.microsoft.com/office/drawing/2014/main" id="{606055FD-121E-4DA5-A260-D2BCBCEFBFF7}"/>
              </a:ext>
            </a:extLst>
          </p:cNvPr>
          <p:cNvPicPr>
            <a:picLocks noGrp="1" noChangeAspect="1"/>
          </p:cNvPicPr>
          <p:nvPr>
            <p:ph idx="1"/>
          </p:nvPr>
        </p:nvPicPr>
        <p:blipFill>
          <a:blip r:embed="rId2"/>
          <a:stretch>
            <a:fillRect/>
          </a:stretch>
        </p:blipFill>
        <p:spPr>
          <a:xfrm>
            <a:off x="3487457" y="1321858"/>
            <a:ext cx="8551596" cy="4397163"/>
          </a:xfrm>
          <a:prstGeom prst="rect">
            <a:avLst/>
          </a:prstGeom>
        </p:spPr>
      </p:pic>
    </p:spTree>
    <p:extLst>
      <p:ext uri="{BB962C8B-B14F-4D97-AF65-F5344CB8AC3E}">
        <p14:creationId xmlns:p14="http://schemas.microsoft.com/office/powerpoint/2010/main" val="416360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0F72-A1C1-4593-A521-805939C4452F}"/>
              </a:ext>
            </a:extLst>
          </p:cNvPr>
          <p:cNvSpPr>
            <a:spLocks noGrp="1"/>
          </p:cNvSpPr>
          <p:nvPr>
            <p:ph type="title"/>
          </p:nvPr>
        </p:nvSpPr>
        <p:spPr>
          <a:xfrm>
            <a:off x="256032" y="808383"/>
            <a:ext cx="2834640" cy="1895059"/>
          </a:xfrm>
        </p:spPr>
        <p:txBody>
          <a:bodyPr>
            <a:normAutofit/>
          </a:bodyPr>
          <a:lstStyle/>
          <a:p>
            <a:r>
              <a:rPr lang="en-US" b="1" dirty="0"/>
              <a:t>Creating/ Requesting  New Lead Sources</a:t>
            </a:r>
          </a:p>
        </p:txBody>
      </p:sp>
      <p:pic>
        <p:nvPicPr>
          <p:cNvPr id="5" name="Content Placeholder 4">
            <a:extLst>
              <a:ext uri="{FF2B5EF4-FFF2-40B4-BE49-F238E27FC236}">
                <a16:creationId xmlns:a16="http://schemas.microsoft.com/office/drawing/2014/main" id="{999EDF92-8C33-43A2-B8A4-016E017A0DB1}"/>
              </a:ext>
            </a:extLst>
          </p:cNvPr>
          <p:cNvPicPr>
            <a:picLocks noGrp="1" noChangeAspect="1"/>
          </p:cNvPicPr>
          <p:nvPr>
            <p:ph idx="1"/>
          </p:nvPr>
        </p:nvPicPr>
        <p:blipFill>
          <a:blip r:embed="rId2"/>
          <a:stretch>
            <a:fillRect/>
          </a:stretch>
        </p:blipFill>
        <p:spPr>
          <a:xfrm>
            <a:off x="4419244" y="1143000"/>
            <a:ext cx="6601651" cy="4430220"/>
          </a:xfrm>
          <a:prstGeom prst="rect">
            <a:avLst/>
          </a:prstGeom>
        </p:spPr>
      </p:pic>
      <p:sp>
        <p:nvSpPr>
          <p:cNvPr id="4" name="Text Placeholder 3">
            <a:extLst>
              <a:ext uri="{FF2B5EF4-FFF2-40B4-BE49-F238E27FC236}">
                <a16:creationId xmlns:a16="http://schemas.microsoft.com/office/drawing/2014/main" id="{29C800E6-810F-44B7-AED9-025447B82365}"/>
              </a:ext>
            </a:extLst>
          </p:cNvPr>
          <p:cNvSpPr>
            <a:spLocks noGrp="1"/>
          </p:cNvSpPr>
          <p:nvPr>
            <p:ph type="body" sz="half" idx="2"/>
          </p:nvPr>
        </p:nvSpPr>
        <p:spPr>
          <a:xfrm>
            <a:off x="256031" y="2703442"/>
            <a:ext cx="3057011" cy="3226908"/>
          </a:xfrm>
        </p:spPr>
        <p:txBody>
          <a:bodyPr>
            <a:noAutofit/>
          </a:bodyPr>
          <a:lstStyle/>
          <a:p>
            <a:r>
              <a:rPr lang="en-US" sz="1800" b="1" dirty="0"/>
              <a:t>Your Name</a:t>
            </a:r>
            <a:r>
              <a:rPr lang="en-US" sz="1700" dirty="0"/>
              <a:t>, </a:t>
            </a:r>
            <a:r>
              <a:rPr lang="en-US" sz="1800" b="1" dirty="0"/>
              <a:t>Your Email</a:t>
            </a:r>
            <a:r>
              <a:rPr lang="en-US" sz="1700" dirty="0"/>
              <a:t>, and </a:t>
            </a:r>
            <a:r>
              <a:rPr lang="en-US" sz="1800" b="1" dirty="0"/>
              <a:t>Your Phone </a:t>
            </a:r>
            <a:r>
              <a:rPr lang="en-US" sz="1700" dirty="0"/>
              <a:t>will auto-populate using information contained within your user access profile.</a:t>
            </a:r>
          </a:p>
          <a:p>
            <a:r>
              <a:rPr lang="en-US" sz="1700" dirty="0"/>
              <a:t>Input name of </a:t>
            </a:r>
            <a:r>
              <a:rPr lang="en-US" sz="1800" b="1" dirty="0"/>
              <a:t>Lead Provider(s) </a:t>
            </a:r>
            <a:r>
              <a:rPr lang="en-US" sz="1700" dirty="0"/>
              <a:t>and add </a:t>
            </a:r>
            <a:r>
              <a:rPr lang="en-US" sz="1800" b="1" dirty="0"/>
              <a:t>Additional Comments</a:t>
            </a:r>
            <a:r>
              <a:rPr lang="en-US" sz="1700" dirty="0"/>
              <a:t>, if necessary; then, </a:t>
            </a:r>
            <a:r>
              <a:rPr lang="en-US" sz="1800" b="1" dirty="0"/>
              <a:t>Send</a:t>
            </a:r>
            <a:r>
              <a:rPr lang="en-US" sz="1700" dirty="0"/>
              <a:t>.</a:t>
            </a:r>
          </a:p>
          <a:p>
            <a:r>
              <a:rPr lang="en-US" sz="1700" dirty="0"/>
              <a:t>Once set up, you will receive notification via phone or email.</a:t>
            </a:r>
          </a:p>
        </p:txBody>
      </p:sp>
    </p:spTree>
    <p:extLst>
      <p:ext uri="{BB962C8B-B14F-4D97-AF65-F5344CB8AC3E}">
        <p14:creationId xmlns:p14="http://schemas.microsoft.com/office/powerpoint/2010/main" val="275245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Configuring User Access Templates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User access templates can be configured and applied for various dealership positions, which then ensures all such users are granted the exact same system access.</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7234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8293</TotalTime>
  <Words>1604</Words>
  <Application>Microsoft Office PowerPoint</Application>
  <PresentationFormat>Widescreen</PresentationFormat>
  <Paragraphs>128</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Corbel</vt:lpstr>
      <vt:lpstr>Wingdings 2</vt:lpstr>
      <vt:lpstr>Frame</vt:lpstr>
      <vt:lpstr>PowerPoint Presentation</vt:lpstr>
      <vt:lpstr>Agenda</vt:lpstr>
      <vt:lpstr>Creating/ Requesting New Lead Sources</vt:lpstr>
      <vt:lpstr>Creating/ Requesting  New Lead Sources</vt:lpstr>
      <vt:lpstr>Creating/ Requesting  New Lead Sources</vt:lpstr>
      <vt:lpstr>Creating/ Requesting  New Lead Sources</vt:lpstr>
      <vt:lpstr>Creating/ Requesting  New Lead Sources</vt:lpstr>
      <vt:lpstr>Creating/ Requesting  New Lead Sources</vt:lpstr>
      <vt:lpstr>Configuring User Access Templates</vt:lpstr>
      <vt:lpstr>Configuring User Access Templates</vt:lpstr>
      <vt:lpstr>Configuring User Access Templates</vt:lpstr>
      <vt:lpstr>Configuring User Access Templates</vt:lpstr>
      <vt:lpstr>Configuring User Access Templates</vt:lpstr>
      <vt:lpstr>Creating    Text    Snippets</vt:lpstr>
      <vt:lpstr>Creating           Text          Snippets</vt:lpstr>
      <vt:lpstr>Creating         Text        Snippets</vt:lpstr>
      <vt:lpstr>Creating         Text        Snippets</vt:lpstr>
      <vt:lpstr>Creating         Text        Snippets</vt:lpstr>
      <vt:lpstr>Creating         Text        Snippets</vt:lpstr>
      <vt:lpstr>Creating         Text        Snippets</vt:lpstr>
      <vt:lpstr>Creating         Text        Snippets</vt:lpstr>
      <vt:lpstr>Creating         Text        Snippets</vt:lpstr>
      <vt:lpstr>Creating         Text        Snippets</vt:lpstr>
      <vt:lpstr>Creating         Text        Snippets</vt:lpstr>
      <vt:lpstr>Merging Customers with Different Last Names</vt:lpstr>
      <vt:lpstr>Merging Customers with Different        Last Names</vt:lpstr>
      <vt:lpstr>Merging Customers with Different        Last Names</vt:lpstr>
      <vt:lpstr>Merging Customers with Different        Last Names</vt:lpstr>
      <vt:lpstr>Merging Customers with Different        Last Names</vt:lpstr>
      <vt:lpstr>Merging Customers with Different        Last Names</vt:lpstr>
      <vt:lpstr>Merging Customers with Different        Last Names</vt:lpstr>
      <vt:lpstr>Merging Customers with Different          Last Names</vt:lpstr>
      <vt:lpstr>Merging Customers with Different        Last Names</vt:lpstr>
      <vt:lpstr>Merging Customers with Different        Last Names</vt:lpstr>
      <vt:lpstr>Merging Customers with Different        Last Names</vt:lpstr>
      <vt:lpstr>Mobile Driver’s License Scanner</vt:lpstr>
      <vt:lpstr>Mobile     Driver’s   License Scanner</vt:lpstr>
      <vt:lpstr>Mobile     Driver’s   License Scanner</vt:lpstr>
      <vt:lpstr>Mobile     Driver’s   License Scanner</vt:lpstr>
      <vt:lpstr>Mobile     Driver’s   License Scanner</vt:lpstr>
      <vt:lpstr>Mobile     Driver’s   License Scanner</vt:lpstr>
      <vt:lpstr>Mobile     Driver’s   License Scanner</vt:lpstr>
      <vt:lpstr>Mobile     Driver’s   License Scanner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Stefanie Becker</cp:lastModifiedBy>
  <cp:revision>4</cp:revision>
  <dcterms:created xsi:type="dcterms:W3CDTF">2020-08-17T21:48:06Z</dcterms:created>
  <dcterms:modified xsi:type="dcterms:W3CDTF">2021-01-09T21:16:28Z</dcterms:modified>
</cp:coreProperties>
</file>