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7" r:id="rId5"/>
    <p:sldId id="258" r:id="rId6"/>
    <p:sldId id="259" r:id="rId7"/>
    <p:sldId id="268" r:id="rId8"/>
    <p:sldId id="260" r:id="rId9"/>
    <p:sldId id="269" r:id="rId10"/>
    <p:sldId id="270" r:id="rId11"/>
    <p:sldId id="261" r:id="rId12"/>
    <p:sldId id="271" r:id="rId13"/>
    <p:sldId id="262" r:id="rId14"/>
    <p:sldId id="272" r:id="rId15"/>
    <p:sldId id="273" r:id="rId16"/>
    <p:sldId id="274" r:id="rId17"/>
    <p:sldId id="275" r:id="rId18"/>
    <p:sldId id="276" r:id="rId19"/>
    <p:sldId id="265" r:id="rId20"/>
    <p:sldId id="266" r:id="rId21"/>
    <p:sldId id="267"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EF36F-9DE0-4F74-88CB-95A480DE6416}" v="111" dt="2020-06-03T20:44:36.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userId="d3b5c9aa-babe-441d-bfeb-2f679f1fb5bd" providerId="ADAL" clId="{4DDEF36F-9DE0-4F74-88CB-95A480DE6416}"/>
    <pc:docChg chg="undo custSel addSld modSld">
      <pc:chgData name="Trista" userId="d3b5c9aa-babe-441d-bfeb-2f679f1fb5bd" providerId="ADAL" clId="{4DDEF36F-9DE0-4F74-88CB-95A480DE6416}" dt="2020-06-03T20:52:43.484" v="4178" actId="33524"/>
      <pc:docMkLst>
        <pc:docMk/>
      </pc:docMkLst>
      <pc:sldChg chg="modSp">
        <pc:chgData name="Trista" userId="d3b5c9aa-babe-441d-bfeb-2f679f1fb5bd" providerId="ADAL" clId="{4DDEF36F-9DE0-4F74-88CB-95A480DE6416}" dt="2020-05-29T15:02:21.874" v="209" actId="20577"/>
        <pc:sldMkLst>
          <pc:docMk/>
          <pc:sldMk cId="911239259" sldId="258"/>
        </pc:sldMkLst>
        <pc:graphicFrameChg chg="mod">
          <ac:chgData name="Trista" userId="d3b5c9aa-babe-441d-bfeb-2f679f1fb5bd" providerId="ADAL" clId="{4DDEF36F-9DE0-4F74-88CB-95A480DE6416}" dt="2020-05-29T15:02:21.874" v="209" actId="20577"/>
          <ac:graphicFrameMkLst>
            <pc:docMk/>
            <pc:sldMk cId="911239259" sldId="258"/>
            <ac:graphicFrameMk id="8" creationId="{7C5E9C0F-8203-4036-ABE0-DC2B027154FC}"/>
          </ac:graphicFrameMkLst>
        </pc:graphicFrameChg>
      </pc:sldChg>
      <pc:sldChg chg="modSp mod">
        <pc:chgData name="Trista" userId="d3b5c9aa-babe-441d-bfeb-2f679f1fb5bd" providerId="ADAL" clId="{4DDEF36F-9DE0-4F74-88CB-95A480DE6416}" dt="2020-05-29T15:02:54.522" v="282" actId="20577"/>
        <pc:sldMkLst>
          <pc:docMk/>
          <pc:sldMk cId="3794732194" sldId="259"/>
        </pc:sldMkLst>
        <pc:spChg chg="mod">
          <ac:chgData name="Trista" userId="d3b5c9aa-babe-441d-bfeb-2f679f1fb5bd" providerId="ADAL" clId="{4DDEF36F-9DE0-4F74-88CB-95A480DE6416}" dt="2020-05-29T14:55:23.772" v="108" actId="20577"/>
          <ac:spMkLst>
            <pc:docMk/>
            <pc:sldMk cId="3794732194" sldId="259"/>
            <ac:spMk id="2" creationId="{0457E3AC-2281-4EE4-8A8A-F17BE46F152A}"/>
          </ac:spMkLst>
        </pc:spChg>
        <pc:spChg chg="mod">
          <ac:chgData name="Trista" userId="d3b5c9aa-babe-441d-bfeb-2f679f1fb5bd" providerId="ADAL" clId="{4DDEF36F-9DE0-4F74-88CB-95A480DE6416}" dt="2020-05-29T15:02:54.522" v="282" actId="20577"/>
          <ac:spMkLst>
            <pc:docMk/>
            <pc:sldMk cId="3794732194" sldId="259"/>
            <ac:spMk id="3" creationId="{25D4F79B-DF6E-4805-A427-3594676BE3BE}"/>
          </ac:spMkLst>
        </pc:spChg>
      </pc:sldChg>
      <pc:sldChg chg="modSp mod">
        <pc:chgData name="Trista" userId="d3b5c9aa-babe-441d-bfeb-2f679f1fb5bd" providerId="ADAL" clId="{4DDEF36F-9DE0-4F74-88CB-95A480DE6416}" dt="2020-05-29T15:41:29.154" v="786" actId="20577"/>
        <pc:sldMkLst>
          <pc:docMk/>
          <pc:sldMk cId="1596797606" sldId="260"/>
        </pc:sldMkLst>
        <pc:spChg chg="mod">
          <ac:chgData name="Trista" userId="d3b5c9aa-babe-441d-bfeb-2f679f1fb5bd" providerId="ADAL" clId="{4DDEF36F-9DE0-4F74-88CB-95A480DE6416}" dt="2020-05-29T15:41:29.154" v="786" actId="20577"/>
          <ac:spMkLst>
            <pc:docMk/>
            <pc:sldMk cId="1596797606" sldId="260"/>
            <ac:spMk id="2" creationId="{0457E3AC-2281-4EE4-8A8A-F17BE46F152A}"/>
          </ac:spMkLst>
        </pc:spChg>
        <pc:spChg chg="mod">
          <ac:chgData name="Trista" userId="d3b5c9aa-babe-441d-bfeb-2f679f1fb5bd" providerId="ADAL" clId="{4DDEF36F-9DE0-4F74-88CB-95A480DE6416}" dt="2020-05-29T15:41:08.792" v="783" actId="20577"/>
          <ac:spMkLst>
            <pc:docMk/>
            <pc:sldMk cId="1596797606" sldId="260"/>
            <ac:spMk id="3" creationId="{25D4F79B-DF6E-4805-A427-3594676BE3BE}"/>
          </ac:spMkLst>
        </pc:spChg>
      </pc:sldChg>
      <pc:sldChg chg="modSp mod">
        <pc:chgData name="Trista" userId="d3b5c9aa-babe-441d-bfeb-2f679f1fb5bd" providerId="ADAL" clId="{4DDEF36F-9DE0-4F74-88CB-95A480DE6416}" dt="2020-05-29T15:48:32.049" v="1724" actId="20577"/>
        <pc:sldMkLst>
          <pc:docMk/>
          <pc:sldMk cId="1183516449" sldId="261"/>
        </pc:sldMkLst>
        <pc:spChg chg="mod">
          <ac:chgData name="Trista" userId="d3b5c9aa-babe-441d-bfeb-2f679f1fb5bd" providerId="ADAL" clId="{4DDEF36F-9DE0-4F74-88CB-95A480DE6416}" dt="2020-05-29T15:47:44.954" v="1548" actId="20577"/>
          <ac:spMkLst>
            <pc:docMk/>
            <pc:sldMk cId="1183516449" sldId="261"/>
            <ac:spMk id="2" creationId="{0457E3AC-2281-4EE4-8A8A-F17BE46F152A}"/>
          </ac:spMkLst>
        </pc:spChg>
        <pc:spChg chg="mod">
          <ac:chgData name="Trista" userId="d3b5c9aa-babe-441d-bfeb-2f679f1fb5bd" providerId="ADAL" clId="{4DDEF36F-9DE0-4F74-88CB-95A480DE6416}" dt="2020-05-29T15:48:32.049" v="1724" actId="20577"/>
          <ac:spMkLst>
            <pc:docMk/>
            <pc:sldMk cId="1183516449" sldId="261"/>
            <ac:spMk id="3" creationId="{25D4F79B-DF6E-4805-A427-3594676BE3BE}"/>
          </ac:spMkLst>
        </pc:spChg>
      </pc:sldChg>
      <pc:sldChg chg="modSp mod">
        <pc:chgData name="Trista" userId="d3b5c9aa-babe-441d-bfeb-2f679f1fb5bd" providerId="ADAL" clId="{4DDEF36F-9DE0-4F74-88CB-95A480DE6416}" dt="2020-05-29T19:15:09.459" v="2264" actId="20577"/>
        <pc:sldMkLst>
          <pc:docMk/>
          <pc:sldMk cId="2951368443" sldId="262"/>
        </pc:sldMkLst>
        <pc:spChg chg="mod">
          <ac:chgData name="Trista" userId="d3b5c9aa-babe-441d-bfeb-2f679f1fb5bd" providerId="ADAL" clId="{4DDEF36F-9DE0-4F74-88CB-95A480DE6416}" dt="2020-05-29T14:56:03.017" v="167" actId="20577"/>
          <ac:spMkLst>
            <pc:docMk/>
            <pc:sldMk cId="2951368443" sldId="262"/>
            <ac:spMk id="2" creationId="{0457E3AC-2281-4EE4-8A8A-F17BE46F152A}"/>
          </ac:spMkLst>
        </pc:spChg>
        <pc:spChg chg="mod">
          <ac:chgData name="Trista" userId="d3b5c9aa-babe-441d-bfeb-2f679f1fb5bd" providerId="ADAL" clId="{4DDEF36F-9DE0-4F74-88CB-95A480DE6416}" dt="2020-05-29T19:15:09.459" v="2264" actId="20577"/>
          <ac:spMkLst>
            <pc:docMk/>
            <pc:sldMk cId="2951368443" sldId="262"/>
            <ac:spMk id="3" creationId="{25D4F79B-DF6E-4805-A427-3594676BE3BE}"/>
          </ac:spMkLst>
        </pc:spChg>
      </pc:sldChg>
      <pc:sldChg chg="modSp mod">
        <pc:chgData name="Trista" userId="d3b5c9aa-babe-441d-bfeb-2f679f1fb5bd" providerId="ADAL" clId="{4DDEF36F-9DE0-4F74-88CB-95A480DE6416}" dt="2020-06-03T20:52:24.821" v="4177" actId="33524"/>
        <pc:sldMkLst>
          <pc:docMk/>
          <pc:sldMk cId="3656736007" sldId="265"/>
        </pc:sldMkLst>
        <pc:spChg chg="mod">
          <ac:chgData name="Trista" userId="d3b5c9aa-babe-441d-bfeb-2f679f1fb5bd" providerId="ADAL" clId="{4DDEF36F-9DE0-4F74-88CB-95A480DE6416}" dt="2020-05-29T15:47:50.172" v="1550" actId="20577"/>
          <ac:spMkLst>
            <pc:docMk/>
            <pc:sldMk cId="3656736007" sldId="265"/>
            <ac:spMk id="2" creationId="{134D4E9B-593A-4816-8F1E-84145716E14F}"/>
          </ac:spMkLst>
        </pc:spChg>
        <pc:spChg chg="mod">
          <ac:chgData name="Trista" userId="d3b5c9aa-babe-441d-bfeb-2f679f1fb5bd" providerId="ADAL" clId="{4DDEF36F-9DE0-4F74-88CB-95A480DE6416}" dt="2020-06-03T20:52:24.821" v="4177" actId="33524"/>
          <ac:spMkLst>
            <pc:docMk/>
            <pc:sldMk cId="3656736007" sldId="265"/>
            <ac:spMk id="3" creationId="{7FBB787E-F7DF-4042-A2A8-7FA32345F65D}"/>
          </ac:spMkLst>
        </pc:spChg>
      </pc:sldChg>
      <pc:sldChg chg="modSp mod">
        <pc:chgData name="Trista" userId="d3b5c9aa-babe-441d-bfeb-2f679f1fb5bd" providerId="ADAL" clId="{4DDEF36F-9DE0-4F74-88CB-95A480DE6416}" dt="2020-06-03T20:52:43.484" v="4178" actId="33524"/>
        <pc:sldMkLst>
          <pc:docMk/>
          <pc:sldMk cId="2454711132" sldId="266"/>
        </pc:sldMkLst>
        <pc:spChg chg="mod">
          <ac:chgData name="Trista" userId="d3b5c9aa-babe-441d-bfeb-2f679f1fb5bd" providerId="ADAL" clId="{4DDEF36F-9DE0-4F74-88CB-95A480DE6416}" dt="2020-06-03T20:52:43.484" v="4178" actId="33524"/>
          <ac:spMkLst>
            <pc:docMk/>
            <pc:sldMk cId="2454711132" sldId="266"/>
            <ac:spMk id="3" creationId="{9DC94559-105E-40C8-BBDF-A714DFF441C9}"/>
          </ac:spMkLst>
        </pc:spChg>
      </pc:sldChg>
      <pc:sldChg chg="addSp delSp modSp new mod">
        <pc:chgData name="Trista" userId="d3b5c9aa-babe-441d-bfeb-2f679f1fb5bd" providerId="ADAL" clId="{4DDEF36F-9DE0-4F74-88CB-95A480DE6416}" dt="2020-05-29T15:40:35.509" v="683"/>
        <pc:sldMkLst>
          <pc:docMk/>
          <pc:sldMk cId="4277589089" sldId="268"/>
        </pc:sldMkLst>
        <pc:spChg chg="mod">
          <ac:chgData name="Trista" userId="d3b5c9aa-babe-441d-bfeb-2f679f1fb5bd" providerId="ADAL" clId="{4DDEF36F-9DE0-4F74-88CB-95A480DE6416}" dt="2020-05-29T15:03:11.424" v="306" actId="20577"/>
          <ac:spMkLst>
            <pc:docMk/>
            <pc:sldMk cId="4277589089" sldId="268"/>
            <ac:spMk id="2" creationId="{8A8D138A-82C3-4A54-9FC8-C6604A325B47}"/>
          </ac:spMkLst>
        </pc:spChg>
        <pc:spChg chg="del">
          <ac:chgData name="Trista" userId="d3b5c9aa-babe-441d-bfeb-2f679f1fb5bd" providerId="ADAL" clId="{4DDEF36F-9DE0-4F74-88CB-95A480DE6416}" dt="2020-05-29T15:40:35.509" v="683"/>
          <ac:spMkLst>
            <pc:docMk/>
            <pc:sldMk cId="4277589089" sldId="268"/>
            <ac:spMk id="3" creationId="{1ADEA5F0-B577-450A-900A-5E2AD67AC1B0}"/>
          </ac:spMkLst>
        </pc:spChg>
        <pc:spChg chg="mod">
          <ac:chgData name="Trista" userId="d3b5c9aa-babe-441d-bfeb-2f679f1fb5bd" providerId="ADAL" clId="{4DDEF36F-9DE0-4F74-88CB-95A480DE6416}" dt="2020-05-29T15:39:54.152" v="682" actId="20577"/>
          <ac:spMkLst>
            <pc:docMk/>
            <pc:sldMk cId="4277589089" sldId="268"/>
            <ac:spMk id="4" creationId="{675DEBB7-549B-49E9-B0DD-D989F76952C1}"/>
          </ac:spMkLst>
        </pc:spChg>
        <pc:picChg chg="add mod">
          <ac:chgData name="Trista" userId="d3b5c9aa-babe-441d-bfeb-2f679f1fb5bd" providerId="ADAL" clId="{4DDEF36F-9DE0-4F74-88CB-95A480DE6416}" dt="2020-05-29T15:40:35.509" v="683"/>
          <ac:picMkLst>
            <pc:docMk/>
            <pc:sldMk cId="4277589089" sldId="268"/>
            <ac:picMk id="5" creationId="{5B23BDDA-9128-42CD-B63C-D8710E0E3477}"/>
          </ac:picMkLst>
        </pc:picChg>
      </pc:sldChg>
      <pc:sldChg chg="addSp delSp modSp new mod">
        <pc:chgData name="Trista" userId="d3b5c9aa-babe-441d-bfeb-2f679f1fb5bd" providerId="ADAL" clId="{4DDEF36F-9DE0-4F74-88CB-95A480DE6416}" dt="2020-05-29T15:45:50.287" v="1427" actId="20577"/>
        <pc:sldMkLst>
          <pc:docMk/>
          <pc:sldMk cId="2227328227" sldId="269"/>
        </pc:sldMkLst>
        <pc:spChg chg="mod">
          <ac:chgData name="Trista" userId="d3b5c9aa-babe-441d-bfeb-2f679f1fb5bd" providerId="ADAL" clId="{4DDEF36F-9DE0-4F74-88CB-95A480DE6416}" dt="2020-05-29T15:42:07.777" v="807" actId="20577"/>
          <ac:spMkLst>
            <pc:docMk/>
            <pc:sldMk cId="2227328227" sldId="269"/>
            <ac:spMk id="2" creationId="{B5921B06-49DB-4265-B1CF-AD0C8C84DE07}"/>
          </ac:spMkLst>
        </pc:spChg>
        <pc:spChg chg="del">
          <ac:chgData name="Trista" userId="d3b5c9aa-babe-441d-bfeb-2f679f1fb5bd" providerId="ADAL" clId="{4DDEF36F-9DE0-4F74-88CB-95A480DE6416}" dt="2020-05-29T15:43:44.251" v="964"/>
          <ac:spMkLst>
            <pc:docMk/>
            <pc:sldMk cId="2227328227" sldId="269"/>
            <ac:spMk id="3" creationId="{81F3AE65-8D19-4364-9EBA-B1877F4B8316}"/>
          </ac:spMkLst>
        </pc:spChg>
        <pc:spChg chg="mod">
          <ac:chgData name="Trista" userId="d3b5c9aa-babe-441d-bfeb-2f679f1fb5bd" providerId="ADAL" clId="{4DDEF36F-9DE0-4F74-88CB-95A480DE6416}" dt="2020-05-29T15:45:50.287" v="1427" actId="20577"/>
          <ac:spMkLst>
            <pc:docMk/>
            <pc:sldMk cId="2227328227" sldId="269"/>
            <ac:spMk id="4" creationId="{E25384C9-2020-4668-B653-CE1BEE332B35}"/>
          </ac:spMkLst>
        </pc:spChg>
        <pc:picChg chg="add mod">
          <ac:chgData name="Trista" userId="d3b5c9aa-babe-441d-bfeb-2f679f1fb5bd" providerId="ADAL" clId="{4DDEF36F-9DE0-4F74-88CB-95A480DE6416}" dt="2020-05-29T15:43:44.251" v="964"/>
          <ac:picMkLst>
            <pc:docMk/>
            <pc:sldMk cId="2227328227" sldId="269"/>
            <ac:picMk id="5" creationId="{3A9A5C72-350C-4248-963D-F044676A248B}"/>
          </ac:picMkLst>
        </pc:picChg>
      </pc:sldChg>
      <pc:sldChg chg="addSp delSp modSp new mod">
        <pc:chgData name="Trista" userId="d3b5c9aa-babe-441d-bfeb-2f679f1fb5bd" providerId="ADAL" clId="{4DDEF36F-9DE0-4F74-88CB-95A480DE6416}" dt="2020-05-29T15:47:29.657" v="1546"/>
        <pc:sldMkLst>
          <pc:docMk/>
          <pc:sldMk cId="2395976822" sldId="270"/>
        </pc:sldMkLst>
        <pc:spChg chg="mod">
          <ac:chgData name="Trista" userId="d3b5c9aa-babe-441d-bfeb-2f679f1fb5bd" providerId="ADAL" clId="{4DDEF36F-9DE0-4F74-88CB-95A480DE6416}" dt="2020-05-29T15:46:05.991" v="1446" actId="20577"/>
          <ac:spMkLst>
            <pc:docMk/>
            <pc:sldMk cId="2395976822" sldId="270"/>
            <ac:spMk id="2" creationId="{6190F7DF-5B0F-4738-BD05-C14E3556CE49}"/>
          </ac:spMkLst>
        </pc:spChg>
        <pc:spChg chg="del">
          <ac:chgData name="Trista" userId="d3b5c9aa-babe-441d-bfeb-2f679f1fb5bd" providerId="ADAL" clId="{4DDEF36F-9DE0-4F74-88CB-95A480DE6416}" dt="2020-05-29T15:47:29.657" v="1546"/>
          <ac:spMkLst>
            <pc:docMk/>
            <pc:sldMk cId="2395976822" sldId="270"/>
            <ac:spMk id="3" creationId="{C3A80E03-E017-4FEB-90FD-49FAFCA75A1F}"/>
          </ac:spMkLst>
        </pc:spChg>
        <pc:spChg chg="mod">
          <ac:chgData name="Trista" userId="d3b5c9aa-babe-441d-bfeb-2f679f1fb5bd" providerId="ADAL" clId="{4DDEF36F-9DE0-4F74-88CB-95A480DE6416}" dt="2020-05-29T15:46:24.497" v="1545" actId="20577"/>
          <ac:spMkLst>
            <pc:docMk/>
            <pc:sldMk cId="2395976822" sldId="270"/>
            <ac:spMk id="4" creationId="{15F55AB7-CD9E-46EA-816E-425165EF8AB8}"/>
          </ac:spMkLst>
        </pc:spChg>
        <pc:picChg chg="add mod">
          <ac:chgData name="Trista" userId="d3b5c9aa-babe-441d-bfeb-2f679f1fb5bd" providerId="ADAL" clId="{4DDEF36F-9DE0-4F74-88CB-95A480DE6416}" dt="2020-05-29T15:47:29.657" v="1546"/>
          <ac:picMkLst>
            <pc:docMk/>
            <pc:sldMk cId="2395976822" sldId="270"/>
            <ac:picMk id="5" creationId="{DDAAE423-D628-4FE4-AB82-2E8B63F8607B}"/>
          </ac:picMkLst>
        </pc:picChg>
      </pc:sldChg>
      <pc:sldChg chg="addSp delSp modSp new mod">
        <pc:chgData name="Trista" userId="d3b5c9aa-babe-441d-bfeb-2f679f1fb5bd" providerId="ADAL" clId="{4DDEF36F-9DE0-4F74-88CB-95A480DE6416}" dt="2020-05-29T16:29:55.762" v="2159" actId="1076"/>
        <pc:sldMkLst>
          <pc:docMk/>
          <pc:sldMk cId="1131401679" sldId="271"/>
        </pc:sldMkLst>
        <pc:spChg chg="mod">
          <ac:chgData name="Trista" userId="d3b5c9aa-babe-441d-bfeb-2f679f1fb5bd" providerId="ADAL" clId="{4DDEF36F-9DE0-4F74-88CB-95A480DE6416}" dt="2020-05-29T15:48:47.213" v="1740" actId="20577"/>
          <ac:spMkLst>
            <pc:docMk/>
            <pc:sldMk cId="1131401679" sldId="271"/>
            <ac:spMk id="2" creationId="{0B5408AB-8D85-4624-8721-F38CF4CF8C53}"/>
          </ac:spMkLst>
        </pc:spChg>
        <pc:spChg chg="del">
          <ac:chgData name="Trista" userId="d3b5c9aa-babe-441d-bfeb-2f679f1fb5bd" providerId="ADAL" clId="{4DDEF36F-9DE0-4F74-88CB-95A480DE6416}" dt="2020-05-29T16:24:45.263" v="2123"/>
          <ac:spMkLst>
            <pc:docMk/>
            <pc:sldMk cId="1131401679" sldId="271"/>
            <ac:spMk id="3" creationId="{06752951-5559-4935-A889-04F6556BFC44}"/>
          </ac:spMkLst>
        </pc:spChg>
        <pc:spChg chg="mod">
          <ac:chgData name="Trista" userId="d3b5c9aa-babe-441d-bfeb-2f679f1fb5bd" providerId="ADAL" clId="{4DDEF36F-9DE0-4F74-88CB-95A480DE6416}" dt="2020-05-29T16:24:07.977" v="2122" actId="20577"/>
          <ac:spMkLst>
            <pc:docMk/>
            <pc:sldMk cId="1131401679" sldId="271"/>
            <ac:spMk id="4" creationId="{4E31AB5B-A38B-4129-9936-22BDD8BD7F07}"/>
          </ac:spMkLst>
        </pc:spChg>
        <pc:picChg chg="add mod">
          <ac:chgData name="Trista" userId="d3b5c9aa-babe-441d-bfeb-2f679f1fb5bd" providerId="ADAL" clId="{4DDEF36F-9DE0-4F74-88CB-95A480DE6416}" dt="2020-05-29T16:25:37.667" v="2126" actId="1076"/>
          <ac:picMkLst>
            <pc:docMk/>
            <pc:sldMk cId="1131401679" sldId="271"/>
            <ac:picMk id="5" creationId="{83E639D2-B989-4963-87EA-1C78D7CE1D20}"/>
          </ac:picMkLst>
        </pc:picChg>
        <pc:picChg chg="add mod">
          <ac:chgData name="Trista" userId="d3b5c9aa-babe-441d-bfeb-2f679f1fb5bd" providerId="ADAL" clId="{4DDEF36F-9DE0-4F74-88CB-95A480DE6416}" dt="2020-05-29T16:26:19.317" v="2133" actId="14100"/>
          <ac:picMkLst>
            <pc:docMk/>
            <pc:sldMk cId="1131401679" sldId="271"/>
            <ac:picMk id="6" creationId="{82031A7D-6AE8-4594-B21E-5A9689AC51B8}"/>
          </ac:picMkLst>
        </pc:picChg>
        <pc:picChg chg="add mod">
          <ac:chgData name="Trista" userId="d3b5c9aa-babe-441d-bfeb-2f679f1fb5bd" providerId="ADAL" clId="{4DDEF36F-9DE0-4F74-88CB-95A480DE6416}" dt="2020-05-29T16:26:23.568" v="2134" actId="1076"/>
          <ac:picMkLst>
            <pc:docMk/>
            <pc:sldMk cId="1131401679" sldId="271"/>
            <ac:picMk id="7" creationId="{8D35E44A-7AE4-4EDF-914D-1C0B47EB8174}"/>
          </ac:picMkLst>
        </pc:picChg>
        <pc:picChg chg="add mod">
          <ac:chgData name="Trista" userId="d3b5c9aa-babe-441d-bfeb-2f679f1fb5bd" providerId="ADAL" clId="{4DDEF36F-9DE0-4F74-88CB-95A480DE6416}" dt="2020-05-29T16:29:41.212" v="2157" actId="1076"/>
          <ac:picMkLst>
            <pc:docMk/>
            <pc:sldMk cId="1131401679" sldId="271"/>
            <ac:picMk id="9" creationId="{EA909754-1A69-4778-BCFF-60975D1CD623}"/>
          </ac:picMkLst>
        </pc:picChg>
        <pc:picChg chg="add mod">
          <ac:chgData name="Trista" userId="d3b5c9aa-babe-441d-bfeb-2f679f1fb5bd" providerId="ADAL" clId="{4DDEF36F-9DE0-4F74-88CB-95A480DE6416}" dt="2020-05-29T16:29:55.762" v="2159" actId="1076"/>
          <ac:picMkLst>
            <pc:docMk/>
            <pc:sldMk cId="1131401679" sldId="271"/>
            <ac:picMk id="11" creationId="{43D2A57F-8E4A-40B3-9713-6D6B1D8379A2}"/>
          </ac:picMkLst>
        </pc:picChg>
        <pc:picChg chg="add mod">
          <ac:chgData name="Trista" userId="d3b5c9aa-babe-441d-bfeb-2f679f1fb5bd" providerId="ADAL" clId="{4DDEF36F-9DE0-4F74-88CB-95A480DE6416}" dt="2020-05-29T16:29:37.695" v="2156" actId="1076"/>
          <ac:picMkLst>
            <pc:docMk/>
            <pc:sldMk cId="1131401679" sldId="271"/>
            <ac:picMk id="13" creationId="{58067E81-22BB-4ABE-A0D3-FC6D69CCC99C}"/>
          </ac:picMkLst>
        </pc:picChg>
      </pc:sldChg>
      <pc:sldChg chg="modSp new mod">
        <pc:chgData name="Trista" userId="d3b5c9aa-babe-441d-bfeb-2f679f1fb5bd" providerId="ADAL" clId="{4DDEF36F-9DE0-4F74-88CB-95A480DE6416}" dt="2020-06-03T20:50:56.060" v="4175" actId="33524"/>
        <pc:sldMkLst>
          <pc:docMk/>
          <pc:sldMk cId="1002422624" sldId="272"/>
        </pc:sldMkLst>
        <pc:spChg chg="mod">
          <ac:chgData name="Trista" userId="d3b5c9aa-babe-441d-bfeb-2f679f1fb5bd" providerId="ADAL" clId="{4DDEF36F-9DE0-4F74-88CB-95A480DE6416}" dt="2020-05-29T19:15:19.383" v="2281" actId="20577"/>
          <ac:spMkLst>
            <pc:docMk/>
            <pc:sldMk cId="1002422624" sldId="272"/>
            <ac:spMk id="2" creationId="{85F77121-EDA4-4C6E-AEAA-D347ED95279E}"/>
          </ac:spMkLst>
        </pc:spChg>
        <pc:spChg chg="mod">
          <ac:chgData name="Trista" userId="d3b5c9aa-babe-441d-bfeb-2f679f1fb5bd" providerId="ADAL" clId="{4DDEF36F-9DE0-4F74-88CB-95A480DE6416}" dt="2020-06-03T20:50:56.060" v="4175" actId="33524"/>
          <ac:spMkLst>
            <pc:docMk/>
            <pc:sldMk cId="1002422624" sldId="272"/>
            <ac:spMk id="3" creationId="{6F6ACA0B-2AC8-4C9F-B4B8-4BA9F733A5B6}"/>
          </ac:spMkLst>
        </pc:spChg>
        <pc:spChg chg="mod">
          <ac:chgData name="Trista" userId="d3b5c9aa-babe-441d-bfeb-2f679f1fb5bd" providerId="ADAL" clId="{4DDEF36F-9DE0-4F74-88CB-95A480DE6416}" dt="2020-05-29T19:21:55.268" v="2561" actId="20577"/>
          <ac:spMkLst>
            <pc:docMk/>
            <pc:sldMk cId="1002422624" sldId="272"/>
            <ac:spMk id="4" creationId="{A9ABAAF4-540B-4E7D-956D-4CDF8EFC5A91}"/>
          </ac:spMkLst>
        </pc:spChg>
      </pc:sldChg>
      <pc:sldChg chg="addSp delSp modSp new mod">
        <pc:chgData name="Trista" userId="d3b5c9aa-babe-441d-bfeb-2f679f1fb5bd" providerId="ADAL" clId="{4DDEF36F-9DE0-4F74-88CB-95A480DE6416}" dt="2020-05-29T19:49:44.656" v="3374" actId="20577"/>
        <pc:sldMkLst>
          <pc:docMk/>
          <pc:sldMk cId="3364741483" sldId="273"/>
        </pc:sldMkLst>
        <pc:spChg chg="mod">
          <ac:chgData name="Trista" userId="d3b5c9aa-babe-441d-bfeb-2f679f1fb5bd" providerId="ADAL" clId="{4DDEF36F-9DE0-4F74-88CB-95A480DE6416}" dt="2020-05-29T19:23:17.431" v="2625" actId="20577"/>
          <ac:spMkLst>
            <pc:docMk/>
            <pc:sldMk cId="3364741483" sldId="273"/>
            <ac:spMk id="2" creationId="{126F2830-7D3F-49EB-8708-FF4D33CAB648}"/>
          </ac:spMkLst>
        </pc:spChg>
        <pc:spChg chg="del">
          <ac:chgData name="Trista" userId="d3b5c9aa-babe-441d-bfeb-2f679f1fb5bd" providerId="ADAL" clId="{4DDEF36F-9DE0-4F74-88CB-95A480DE6416}" dt="2020-05-29T19:32:33.246" v="3225"/>
          <ac:spMkLst>
            <pc:docMk/>
            <pc:sldMk cId="3364741483" sldId="273"/>
            <ac:spMk id="3" creationId="{D3B55A1D-6958-44E3-B6D0-E051BAD6BC68}"/>
          </ac:spMkLst>
        </pc:spChg>
        <pc:spChg chg="mod">
          <ac:chgData name="Trista" userId="d3b5c9aa-babe-441d-bfeb-2f679f1fb5bd" providerId="ADAL" clId="{4DDEF36F-9DE0-4F74-88CB-95A480DE6416}" dt="2020-05-29T19:49:44.656" v="3374" actId="20577"/>
          <ac:spMkLst>
            <pc:docMk/>
            <pc:sldMk cId="3364741483" sldId="273"/>
            <ac:spMk id="4" creationId="{4694D649-4DBB-4049-A53C-83DC0090C3C4}"/>
          </ac:spMkLst>
        </pc:spChg>
        <pc:picChg chg="add mod">
          <ac:chgData name="Trista" userId="d3b5c9aa-babe-441d-bfeb-2f679f1fb5bd" providerId="ADAL" clId="{4DDEF36F-9DE0-4F74-88CB-95A480DE6416}" dt="2020-05-29T19:32:33.246" v="3225"/>
          <ac:picMkLst>
            <pc:docMk/>
            <pc:sldMk cId="3364741483" sldId="273"/>
            <ac:picMk id="5" creationId="{EFC7E322-F306-4ACC-8848-170EEC97CD79}"/>
          </ac:picMkLst>
        </pc:picChg>
      </pc:sldChg>
      <pc:sldChg chg="addSp delSp modSp new mod">
        <pc:chgData name="Trista" userId="d3b5c9aa-babe-441d-bfeb-2f679f1fb5bd" providerId="ADAL" clId="{4DDEF36F-9DE0-4F74-88CB-95A480DE6416}" dt="2020-06-03T20:33:40.797" v="3587" actId="20577"/>
        <pc:sldMkLst>
          <pc:docMk/>
          <pc:sldMk cId="2969677465" sldId="274"/>
        </pc:sldMkLst>
        <pc:spChg chg="mod">
          <ac:chgData name="Trista" userId="d3b5c9aa-babe-441d-bfeb-2f679f1fb5bd" providerId="ADAL" clId="{4DDEF36F-9DE0-4F74-88CB-95A480DE6416}" dt="2020-05-29T19:32:52.106" v="3243" actId="20577"/>
          <ac:spMkLst>
            <pc:docMk/>
            <pc:sldMk cId="2969677465" sldId="274"/>
            <ac:spMk id="2" creationId="{2C5E4608-DE65-44D0-93BF-0D6DF032A27B}"/>
          </ac:spMkLst>
        </pc:spChg>
        <pc:spChg chg="del">
          <ac:chgData name="Trista" userId="d3b5c9aa-babe-441d-bfeb-2f679f1fb5bd" providerId="ADAL" clId="{4DDEF36F-9DE0-4F74-88CB-95A480DE6416}" dt="2020-06-03T20:33:12.552" v="3441"/>
          <ac:spMkLst>
            <pc:docMk/>
            <pc:sldMk cId="2969677465" sldId="274"/>
            <ac:spMk id="3" creationId="{4AE7080C-9721-4684-BBE9-9A0D201A5F55}"/>
          </ac:spMkLst>
        </pc:spChg>
        <pc:spChg chg="mod">
          <ac:chgData name="Trista" userId="d3b5c9aa-babe-441d-bfeb-2f679f1fb5bd" providerId="ADAL" clId="{4DDEF36F-9DE0-4F74-88CB-95A480DE6416}" dt="2020-06-03T20:33:40.797" v="3587" actId="20577"/>
          <ac:spMkLst>
            <pc:docMk/>
            <pc:sldMk cId="2969677465" sldId="274"/>
            <ac:spMk id="4" creationId="{46124312-3A8C-4B6C-83CC-B2B3BCDFA7DC}"/>
          </ac:spMkLst>
        </pc:spChg>
        <pc:picChg chg="add mod">
          <ac:chgData name="Trista" userId="d3b5c9aa-babe-441d-bfeb-2f679f1fb5bd" providerId="ADAL" clId="{4DDEF36F-9DE0-4F74-88CB-95A480DE6416}" dt="2020-06-03T20:33:12.552" v="3441"/>
          <ac:picMkLst>
            <pc:docMk/>
            <pc:sldMk cId="2969677465" sldId="274"/>
            <ac:picMk id="5" creationId="{527C7250-8A42-440B-9A51-4A61E566273C}"/>
          </ac:picMkLst>
        </pc:picChg>
      </pc:sldChg>
      <pc:sldChg chg="addSp delSp modSp new mod">
        <pc:chgData name="Trista" userId="d3b5c9aa-babe-441d-bfeb-2f679f1fb5bd" providerId="ADAL" clId="{4DDEF36F-9DE0-4F74-88CB-95A480DE6416}" dt="2020-06-03T20:43:00.874" v="3953" actId="27636"/>
        <pc:sldMkLst>
          <pc:docMk/>
          <pc:sldMk cId="1416604110" sldId="275"/>
        </pc:sldMkLst>
        <pc:spChg chg="mod">
          <ac:chgData name="Trista" userId="d3b5c9aa-babe-441d-bfeb-2f679f1fb5bd" providerId="ADAL" clId="{4DDEF36F-9DE0-4F74-88CB-95A480DE6416}" dt="2020-06-03T20:33:57.442" v="3605" actId="20577"/>
          <ac:spMkLst>
            <pc:docMk/>
            <pc:sldMk cId="1416604110" sldId="275"/>
            <ac:spMk id="2" creationId="{05C96E2B-0712-4FA9-BFF2-48EAA59058A3}"/>
          </ac:spMkLst>
        </pc:spChg>
        <pc:spChg chg="del">
          <ac:chgData name="Trista" userId="d3b5c9aa-babe-441d-bfeb-2f679f1fb5bd" providerId="ADAL" clId="{4DDEF36F-9DE0-4F74-88CB-95A480DE6416}" dt="2020-06-03T20:42:07.832" v="3787"/>
          <ac:spMkLst>
            <pc:docMk/>
            <pc:sldMk cId="1416604110" sldId="275"/>
            <ac:spMk id="3" creationId="{414014CF-6F6F-4A7A-8302-AD289233A63A}"/>
          </ac:spMkLst>
        </pc:spChg>
        <pc:spChg chg="mod">
          <ac:chgData name="Trista" userId="d3b5c9aa-babe-441d-bfeb-2f679f1fb5bd" providerId="ADAL" clId="{4DDEF36F-9DE0-4F74-88CB-95A480DE6416}" dt="2020-06-03T20:43:00.874" v="3953" actId="27636"/>
          <ac:spMkLst>
            <pc:docMk/>
            <pc:sldMk cId="1416604110" sldId="275"/>
            <ac:spMk id="4" creationId="{8E2F3B44-B35B-4BA0-A33C-B4AA6F6673C8}"/>
          </ac:spMkLst>
        </pc:spChg>
        <pc:picChg chg="add mod">
          <ac:chgData name="Trista" userId="d3b5c9aa-babe-441d-bfeb-2f679f1fb5bd" providerId="ADAL" clId="{4DDEF36F-9DE0-4F74-88CB-95A480DE6416}" dt="2020-06-03T20:42:07.832" v="3787"/>
          <ac:picMkLst>
            <pc:docMk/>
            <pc:sldMk cId="1416604110" sldId="275"/>
            <ac:picMk id="5" creationId="{F206EFEF-CEFC-49DA-AE5C-435D4C5CFD79}"/>
          </ac:picMkLst>
        </pc:picChg>
      </pc:sldChg>
      <pc:sldChg chg="addSp delSp modSp new mod">
        <pc:chgData name="Trista" userId="d3b5c9aa-babe-441d-bfeb-2f679f1fb5bd" providerId="ADAL" clId="{4DDEF36F-9DE0-4F74-88CB-95A480DE6416}" dt="2020-06-03T20:52:13.843" v="4176" actId="313"/>
        <pc:sldMkLst>
          <pc:docMk/>
          <pc:sldMk cId="2069652362" sldId="276"/>
        </pc:sldMkLst>
        <pc:spChg chg="mod">
          <ac:chgData name="Trista" userId="d3b5c9aa-babe-441d-bfeb-2f679f1fb5bd" providerId="ADAL" clId="{4DDEF36F-9DE0-4F74-88CB-95A480DE6416}" dt="2020-06-03T20:44:57.988" v="3975" actId="20577"/>
          <ac:spMkLst>
            <pc:docMk/>
            <pc:sldMk cId="2069652362" sldId="276"/>
            <ac:spMk id="2" creationId="{87670EDB-C4CE-41D5-AF5B-A164C6A7E83B}"/>
          </ac:spMkLst>
        </pc:spChg>
        <pc:spChg chg="del">
          <ac:chgData name="Trista" userId="d3b5c9aa-babe-441d-bfeb-2f679f1fb5bd" providerId="ADAL" clId="{4DDEF36F-9DE0-4F74-88CB-95A480DE6416}" dt="2020-06-03T20:44:28.515" v="3954"/>
          <ac:spMkLst>
            <pc:docMk/>
            <pc:sldMk cId="2069652362" sldId="276"/>
            <ac:spMk id="3" creationId="{6398CBFE-A942-4453-BA56-640E7A73DB71}"/>
          </ac:spMkLst>
        </pc:spChg>
        <pc:spChg chg="mod">
          <ac:chgData name="Trista" userId="d3b5c9aa-babe-441d-bfeb-2f679f1fb5bd" providerId="ADAL" clId="{4DDEF36F-9DE0-4F74-88CB-95A480DE6416}" dt="2020-06-03T20:52:13.843" v="4176" actId="313"/>
          <ac:spMkLst>
            <pc:docMk/>
            <pc:sldMk cId="2069652362" sldId="276"/>
            <ac:spMk id="4" creationId="{78E88280-F9DD-4389-9A7A-66AA828566D4}"/>
          </ac:spMkLst>
        </pc:spChg>
        <pc:picChg chg="add mod">
          <ac:chgData name="Trista" userId="d3b5c9aa-babe-441d-bfeb-2f679f1fb5bd" providerId="ADAL" clId="{4DDEF36F-9DE0-4F74-88CB-95A480DE6416}" dt="2020-06-03T20:44:28.515" v="3954"/>
          <ac:picMkLst>
            <pc:docMk/>
            <pc:sldMk cId="2069652362" sldId="276"/>
            <ac:picMk id="5" creationId="{A1366B44-6ED0-4535-BB60-D4062FF930AB}"/>
          </ac:picMkLst>
        </pc:picChg>
        <pc:picChg chg="add mod">
          <ac:chgData name="Trista" userId="d3b5c9aa-babe-441d-bfeb-2f679f1fb5bd" providerId="ADAL" clId="{4DDEF36F-9DE0-4F74-88CB-95A480DE6416}" dt="2020-06-03T20:44:51.173" v="3958" actId="14100"/>
          <ac:picMkLst>
            <pc:docMk/>
            <pc:sldMk cId="2069652362" sldId="276"/>
            <ac:picMk id="6" creationId="{1DD1F0E3-D25F-4043-97D2-A34390D3915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Duplicate Lead Settings</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ProMax Launcher</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Report Schedulers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ProMax BDC</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Booking Out Inventory</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22009">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1987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Duplicate Lead Settings</a:t>
          </a:r>
        </a:p>
      </dsp:txBody>
      <dsp:txXfrm>
        <a:off x="35125" y="55003"/>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Booking Out Inventory</a:t>
          </a:r>
        </a:p>
      </dsp:txBody>
      <dsp:txXfrm>
        <a:off x="35125" y="856558"/>
        <a:ext cx="6641700" cy="649299"/>
      </dsp:txXfrm>
    </dsp:sp>
    <dsp:sp modelId="{35D376C8-F020-42D2-96EE-43EB10004A8F}">
      <dsp:nvSpPr>
        <dsp:cNvPr id="0" name=""/>
        <dsp:cNvSpPr/>
      </dsp:nvSpPr>
      <dsp:spPr>
        <a:xfrm>
          <a:off x="0" y="164058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ProMax Launcher</a:t>
          </a:r>
        </a:p>
      </dsp:txBody>
      <dsp:txXfrm>
        <a:off x="35125" y="1675713"/>
        <a:ext cx="6641700" cy="649299"/>
      </dsp:txXfrm>
    </dsp:sp>
    <dsp:sp modelId="{B2E819C4-4F56-4506-88B5-B83C7F76B097}">
      <dsp:nvSpPr>
        <dsp:cNvPr id="0" name=""/>
        <dsp:cNvSpPr/>
      </dsp:nvSpPr>
      <dsp:spPr>
        <a:xfrm>
          <a:off x="0" y="245674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Report Schedulers</a:t>
          </a:r>
        </a:p>
      </dsp:txBody>
      <dsp:txXfrm>
        <a:off x="35125" y="2491869"/>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ProMax BDC</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6/3/2020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6/3/2020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promaxmobile.com/" TargetMode="External"/><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kern="1200" spc="-100" baseline="0" dirty="0">
                <a:solidFill>
                  <a:srgbClr val="FFFFFF"/>
                </a:solidFill>
                <a:latin typeface="+mj-lt"/>
                <a:ea typeface="+mj-ea"/>
                <a:cs typeface="+mj-cs"/>
              </a:rPr>
              <a:t>J</a:t>
            </a:r>
            <a:r>
              <a:rPr lang="en-US" sz="9600" spc="-100" dirty="0">
                <a:solidFill>
                  <a:srgbClr val="FFFFFF"/>
                </a:solidFill>
                <a:latin typeface="+mj-lt"/>
                <a:ea typeface="+mj-ea"/>
                <a:cs typeface="+mj-cs"/>
              </a:rPr>
              <a:t>ULY</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Report Schedulers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has many reports that you can set up to email out automatically. </a:t>
            </a:r>
          </a:p>
        </p:txBody>
      </p:sp>
    </p:spTree>
    <p:extLst>
      <p:ext uri="{BB962C8B-B14F-4D97-AF65-F5344CB8AC3E}">
        <p14:creationId xmlns:p14="http://schemas.microsoft.com/office/powerpoint/2010/main" val="295136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7121-EDA4-4C6E-AEAA-D347ED95279E}"/>
              </a:ext>
            </a:extLst>
          </p:cNvPr>
          <p:cNvSpPr>
            <a:spLocks noGrp="1"/>
          </p:cNvSpPr>
          <p:nvPr>
            <p:ph type="title"/>
          </p:nvPr>
        </p:nvSpPr>
        <p:spPr/>
        <p:txBody>
          <a:bodyPr/>
          <a:lstStyle/>
          <a:p>
            <a:r>
              <a:rPr lang="en-US" dirty="0"/>
              <a:t>Report Schedulers</a:t>
            </a:r>
          </a:p>
        </p:txBody>
      </p:sp>
      <p:sp>
        <p:nvSpPr>
          <p:cNvPr id="3" name="Content Placeholder 2">
            <a:extLst>
              <a:ext uri="{FF2B5EF4-FFF2-40B4-BE49-F238E27FC236}">
                <a16:creationId xmlns:a16="http://schemas.microsoft.com/office/drawing/2014/main" id="{6F6ACA0B-2AC8-4C9F-B4B8-4BA9F733A5B6}"/>
              </a:ext>
            </a:extLst>
          </p:cNvPr>
          <p:cNvSpPr>
            <a:spLocks noGrp="1"/>
          </p:cNvSpPr>
          <p:nvPr>
            <p:ph idx="1"/>
          </p:nvPr>
        </p:nvSpPr>
        <p:spPr/>
        <p:txBody>
          <a:bodyPr/>
          <a:lstStyle/>
          <a:p>
            <a:pPr marL="0" indent="0">
              <a:buNone/>
            </a:pPr>
            <a:r>
              <a:rPr lang="en-US" b="1" dirty="0"/>
              <a:t>REPORTS THAT CAN BE SCHEDULED TO AUTO SEND</a:t>
            </a:r>
          </a:p>
          <a:p>
            <a:r>
              <a:rPr lang="en-US" dirty="0"/>
              <a:t>Leaderboard </a:t>
            </a:r>
          </a:p>
          <a:p>
            <a:r>
              <a:rPr lang="en-US" dirty="0"/>
              <a:t>Dealer Group Rankings</a:t>
            </a:r>
          </a:p>
          <a:p>
            <a:r>
              <a:rPr lang="en-US" dirty="0"/>
              <a:t>Finance Profit Summary Report Builder</a:t>
            </a:r>
          </a:p>
          <a:p>
            <a:r>
              <a:rPr lang="en-US" dirty="0"/>
              <a:t>Sold Vehicle Profit Report Builder</a:t>
            </a:r>
          </a:p>
          <a:p>
            <a:r>
              <a:rPr lang="en-US" dirty="0"/>
              <a:t>Prospect Activity Report</a:t>
            </a:r>
          </a:p>
          <a:p>
            <a:r>
              <a:rPr lang="en-US" dirty="0"/>
              <a:t>Salesperson Tracking Report Builder</a:t>
            </a:r>
          </a:p>
          <a:p>
            <a:r>
              <a:rPr lang="en-US" dirty="0"/>
              <a:t>BDC Productivity Report</a:t>
            </a:r>
          </a:p>
          <a:p>
            <a:r>
              <a:rPr lang="en-US" dirty="0"/>
              <a:t>Credit Bureau Activity Report (Check Box in User Access)</a:t>
            </a:r>
          </a:p>
        </p:txBody>
      </p:sp>
      <p:sp>
        <p:nvSpPr>
          <p:cNvPr id="4" name="Text Placeholder 3">
            <a:extLst>
              <a:ext uri="{FF2B5EF4-FFF2-40B4-BE49-F238E27FC236}">
                <a16:creationId xmlns:a16="http://schemas.microsoft.com/office/drawing/2014/main" id="{A9ABAAF4-540B-4E7D-956D-4CDF8EFC5A9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00242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2830-7D3F-49EB-8708-FF4D33CAB648}"/>
              </a:ext>
            </a:extLst>
          </p:cNvPr>
          <p:cNvSpPr>
            <a:spLocks noGrp="1"/>
          </p:cNvSpPr>
          <p:nvPr>
            <p:ph type="title"/>
          </p:nvPr>
        </p:nvSpPr>
        <p:spPr/>
        <p:txBody>
          <a:bodyPr/>
          <a:lstStyle/>
          <a:p>
            <a:r>
              <a:rPr lang="en-US" dirty="0"/>
              <a:t>Report Schedulers</a:t>
            </a:r>
          </a:p>
        </p:txBody>
      </p:sp>
      <p:pic>
        <p:nvPicPr>
          <p:cNvPr id="5" name="Content Placeholder 4">
            <a:extLst>
              <a:ext uri="{FF2B5EF4-FFF2-40B4-BE49-F238E27FC236}">
                <a16:creationId xmlns:a16="http://schemas.microsoft.com/office/drawing/2014/main" id="{EFC7E322-F306-4ACC-8848-170EEC97CD79}"/>
              </a:ext>
            </a:extLst>
          </p:cNvPr>
          <p:cNvPicPr>
            <a:picLocks noGrp="1" noChangeAspect="1"/>
          </p:cNvPicPr>
          <p:nvPr>
            <p:ph idx="1"/>
          </p:nvPr>
        </p:nvPicPr>
        <p:blipFill>
          <a:blip r:embed="rId2"/>
          <a:stretch>
            <a:fillRect/>
          </a:stretch>
        </p:blipFill>
        <p:spPr>
          <a:xfrm>
            <a:off x="3867150" y="1523243"/>
            <a:ext cx="7315200" cy="3811515"/>
          </a:xfrm>
          <a:prstGeom prst="rect">
            <a:avLst/>
          </a:prstGeom>
        </p:spPr>
      </p:pic>
      <p:sp>
        <p:nvSpPr>
          <p:cNvPr id="4" name="Text Placeholder 3">
            <a:extLst>
              <a:ext uri="{FF2B5EF4-FFF2-40B4-BE49-F238E27FC236}">
                <a16:creationId xmlns:a16="http://schemas.microsoft.com/office/drawing/2014/main" id="{4694D649-4DBB-4049-A53C-83DC0090C3C4}"/>
              </a:ext>
            </a:extLst>
          </p:cNvPr>
          <p:cNvSpPr>
            <a:spLocks noGrp="1"/>
          </p:cNvSpPr>
          <p:nvPr>
            <p:ph type="body" sz="half" idx="2"/>
          </p:nvPr>
        </p:nvSpPr>
        <p:spPr/>
        <p:txBody>
          <a:bodyPr>
            <a:normAutofit fontScale="77500" lnSpcReduction="20000"/>
          </a:bodyPr>
          <a:lstStyle/>
          <a:p>
            <a:r>
              <a:rPr lang="en-US" dirty="0"/>
              <a:t>There are three kinds of schedulers in the system. One is for the reports that you build, another is for the reports we provide premade for you, and one is set up very uniquely.</a:t>
            </a:r>
          </a:p>
          <a:p>
            <a:r>
              <a:rPr lang="en-US" dirty="0"/>
              <a:t>For builders go to the report builder, choose the report on the left that you would like to auto send, and choose report scheduler. Choose the report date range, how often it should send, and what time it should send on the left. Then, on the right you will fill in the email or FTP information of where it should be sent. Hit add recipient, close and save and you are all set.</a:t>
            </a:r>
          </a:p>
        </p:txBody>
      </p:sp>
    </p:spTree>
    <p:extLst>
      <p:ext uri="{BB962C8B-B14F-4D97-AF65-F5344CB8AC3E}">
        <p14:creationId xmlns:p14="http://schemas.microsoft.com/office/powerpoint/2010/main" val="336474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4608-DE65-44D0-93BF-0D6DF032A27B}"/>
              </a:ext>
            </a:extLst>
          </p:cNvPr>
          <p:cNvSpPr>
            <a:spLocks noGrp="1"/>
          </p:cNvSpPr>
          <p:nvPr>
            <p:ph type="title"/>
          </p:nvPr>
        </p:nvSpPr>
        <p:spPr/>
        <p:txBody>
          <a:bodyPr/>
          <a:lstStyle/>
          <a:p>
            <a:r>
              <a:rPr lang="en-US" dirty="0"/>
              <a:t>Report Schedulers</a:t>
            </a:r>
          </a:p>
        </p:txBody>
      </p:sp>
      <p:pic>
        <p:nvPicPr>
          <p:cNvPr id="5" name="Content Placeholder 4">
            <a:extLst>
              <a:ext uri="{FF2B5EF4-FFF2-40B4-BE49-F238E27FC236}">
                <a16:creationId xmlns:a16="http://schemas.microsoft.com/office/drawing/2014/main" id="{527C7250-8A42-440B-9A51-4A61E566273C}"/>
              </a:ext>
            </a:extLst>
          </p:cNvPr>
          <p:cNvPicPr>
            <a:picLocks noGrp="1" noChangeAspect="1"/>
          </p:cNvPicPr>
          <p:nvPr>
            <p:ph idx="1"/>
          </p:nvPr>
        </p:nvPicPr>
        <p:blipFill>
          <a:blip r:embed="rId2"/>
          <a:stretch>
            <a:fillRect/>
          </a:stretch>
        </p:blipFill>
        <p:spPr>
          <a:xfrm>
            <a:off x="3867150" y="1449199"/>
            <a:ext cx="7315200" cy="3959603"/>
          </a:xfrm>
          <a:prstGeom prst="rect">
            <a:avLst/>
          </a:prstGeom>
        </p:spPr>
      </p:pic>
      <p:sp>
        <p:nvSpPr>
          <p:cNvPr id="4" name="Text Placeholder 3">
            <a:extLst>
              <a:ext uri="{FF2B5EF4-FFF2-40B4-BE49-F238E27FC236}">
                <a16:creationId xmlns:a16="http://schemas.microsoft.com/office/drawing/2014/main" id="{46124312-3A8C-4B6C-83CC-B2B3BCDFA7DC}"/>
              </a:ext>
            </a:extLst>
          </p:cNvPr>
          <p:cNvSpPr>
            <a:spLocks noGrp="1"/>
          </p:cNvSpPr>
          <p:nvPr>
            <p:ph type="body" sz="half" idx="2"/>
          </p:nvPr>
        </p:nvSpPr>
        <p:spPr/>
        <p:txBody>
          <a:bodyPr/>
          <a:lstStyle/>
          <a:p>
            <a:r>
              <a:rPr lang="en-US" dirty="0"/>
              <a:t>For our pre-made reports, setting up the scheduler is a little bit different. When you are on the report, click on the schedule tab or button, then you will see the same scheduler option as you see in the report scheduler. </a:t>
            </a:r>
          </a:p>
        </p:txBody>
      </p:sp>
    </p:spTree>
    <p:extLst>
      <p:ext uri="{BB962C8B-B14F-4D97-AF65-F5344CB8AC3E}">
        <p14:creationId xmlns:p14="http://schemas.microsoft.com/office/powerpoint/2010/main" val="296967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6E2B-0712-4FA9-BFF2-48EAA59058A3}"/>
              </a:ext>
            </a:extLst>
          </p:cNvPr>
          <p:cNvSpPr>
            <a:spLocks noGrp="1"/>
          </p:cNvSpPr>
          <p:nvPr>
            <p:ph type="title"/>
          </p:nvPr>
        </p:nvSpPr>
        <p:spPr/>
        <p:txBody>
          <a:bodyPr/>
          <a:lstStyle/>
          <a:p>
            <a:r>
              <a:rPr lang="en-US" dirty="0"/>
              <a:t>Report Scheduler</a:t>
            </a:r>
          </a:p>
        </p:txBody>
      </p:sp>
      <p:pic>
        <p:nvPicPr>
          <p:cNvPr id="5" name="Content Placeholder 4">
            <a:extLst>
              <a:ext uri="{FF2B5EF4-FFF2-40B4-BE49-F238E27FC236}">
                <a16:creationId xmlns:a16="http://schemas.microsoft.com/office/drawing/2014/main" id="{F206EFEF-CEFC-49DA-AE5C-435D4C5CFD79}"/>
              </a:ext>
            </a:extLst>
          </p:cNvPr>
          <p:cNvPicPr>
            <a:picLocks noGrp="1" noChangeAspect="1"/>
          </p:cNvPicPr>
          <p:nvPr>
            <p:ph idx="1"/>
          </p:nvPr>
        </p:nvPicPr>
        <p:blipFill>
          <a:blip r:embed="rId2"/>
          <a:stretch>
            <a:fillRect/>
          </a:stretch>
        </p:blipFill>
        <p:spPr>
          <a:xfrm>
            <a:off x="3867150" y="2420121"/>
            <a:ext cx="7315200" cy="2017759"/>
          </a:xfrm>
          <a:prstGeom prst="rect">
            <a:avLst/>
          </a:prstGeom>
        </p:spPr>
      </p:pic>
      <p:sp>
        <p:nvSpPr>
          <p:cNvPr id="4" name="Text Placeholder 3">
            <a:extLst>
              <a:ext uri="{FF2B5EF4-FFF2-40B4-BE49-F238E27FC236}">
                <a16:creationId xmlns:a16="http://schemas.microsoft.com/office/drawing/2014/main" id="{8E2F3B44-B35B-4BA0-A33C-B4AA6F6673C8}"/>
              </a:ext>
            </a:extLst>
          </p:cNvPr>
          <p:cNvSpPr>
            <a:spLocks noGrp="1"/>
          </p:cNvSpPr>
          <p:nvPr>
            <p:ph type="body" sz="half" idx="2"/>
          </p:nvPr>
        </p:nvSpPr>
        <p:spPr/>
        <p:txBody>
          <a:bodyPr>
            <a:normAutofit/>
          </a:bodyPr>
          <a:lstStyle/>
          <a:p>
            <a:r>
              <a:rPr lang="en-US" dirty="0"/>
              <a:t>There is a Credit Bureau activity Report that can be set up to send automatically. This one is in a unique place – the User’s access screen. </a:t>
            </a:r>
          </a:p>
          <a:p>
            <a:r>
              <a:rPr lang="en-US" dirty="0"/>
              <a:t>Admin &gt; User Access &gt; User’s Name. check the box for “Receive Activity Report?” for whatever email address you’d like this delivered to. </a:t>
            </a:r>
          </a:p>
        </p:txBody>
      </p:sp>
    </p:spTree>
    <p:extLst>
      <p:ext uri="{BB962C8B-B14F-4D97-AF65-F5344CB8AC3E}">
        <p14:creationId xmlns:p14="http://schemas.microsoft.com/office/powerpoint/2010/main" val="141660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0EDB-C4CE-41D5-AF5B-A164C6A7E83B}"/>
              </a:ext>
            </a:extLst>
          </p:cNvPr>
          <p:cNvSpPr>
            <a:spLocks noGrp="1"/>
          </p:cNvSpPr>
          <p:nvPr>
            <p:ph type="title"/>
          </p:nvPr>
        </p:nvSpPr>
        <p:spPr/>
        <p:txBody>
          <a:bodyPr/>
          <a:lstStyle/>
          <a:p>
            <a:r>
              <a:rPr lang="en-US" dirty="0"/>
              <a:t>Report Schedulers</a:t>
            </a:r>
          </a:p>
        </p:txBody>
      </p:sp>
      <p:pic>
        <p:nvPicPr>
          <p:cNvPr id="5" name="Content Placeholder 4">
            <a:extLst>
              <a:ext uri="{FF2B5EF4-FFF2-40B4-BE49-F238E27FC236}">
                <a16:creationId xmlns:a16="http://schemas.microsoft.com/office/drawing/2014/main" id="{A1366B44-6ED0-4535-BB60-D4062FF930AB}"/>
              </a:ext>
            </a:extLst>
          </p:cNvPr>
          <p:cNvPicPr>
            <a:picLocks noGrp="1" noChangeAspect="1"/>
          </p:cNvPicPr>
          <p:nvPr>
            <p:ph idx="1"/>
          </p:nvPr>
        </p:nvPicPr>
        <p:blipFill>
          <a:blip r:embed="rId2"/>
          <a:stretch>
            <a:fillRect/>
          </a:stretch>
        </p:blipFill>
        <p:spPr>
          <a:xfrm>
            <a:off x="3867150" y="2899008"/>
            <a:ext cx="7315200" cy="1059984"/>
          </a:xfrm>
          <a:prstGeom prst="rect">
            <a:avLst/>
          </a:prstGeom>
        </p:spPr>
      </p:pic>
      <p:sp>
        <p:nvSpPr>
          <p:cNvPr id="4" name="Text Placeholder 3">
            <a:extLst>
              <a:ext uri="{FF2B5EF4-FFF2-40B4-BE49-F238E27FC236}">
                <a16:creationId xmlns:a16="http://schemas.microsoft.com/office/drawing/2014/main" id="{78E88280-F9DD-4389-9A7A-66AA828566D4}"/>
              </a:ext>
            </a:extLst>
          </p:cNvPr>
          <p:cNvSpPr>
            <a:spLocks noGrp="1"/>
          </p:cNvSpPr>
          <p:nvPr>
            <p:ph type="body" sz="half" idx="2"/>
          </p:nvPr>
        </p:nvSpPr>
        <p:spPr/>
        <p:txBody>
          <a:bodyPr/>
          <a:lstStyle/>
          <a:p>
            <a:r>
              <a:rPr lang="en-US" dirty="0"/>
              <a:t>To see all automated reports that are sending from your system, go to Admin &gt; User Access Scheduled Reports.</a:t>
            </a:r>
          </a:p>
          <a:p>
            <a:r>
              <a:rPr lang="en-US" dirty="0"/>
              <a:t>* The activity report will not show here, but everything else will. </a:t>
            </a:r>
          </a:p>
        </p:txBody>
      </p:sp>
      <p:pic>
        <p:nvPicPr>
          <p:cNvPr id="6" name="Picture 5">
            <a:extLst>
              <a:ext uri="{FF2B5EF4-FFF2-40B4-BE49-F238E27FC236}">
                <a16:creationId xmlns:a16="http://schemas.microsoft.com/office/drawing/2014/main" id="{1DD1F0E3-D25F-4043-97D2-A34390D39157}"/>
              </a:ext>
            </a:extLst>
          </p:cNvPr>
          <p:cNvPicPr>
            <a:picLocks noChangeAspect="1"/>
          </p:cNvPicPr>
          <p:nvPr/>
        </p:nvPicPr>
        <p:blipFill>
          <a:blip r:embed="rId3"/>
          <a:stretch>
            <a:fillRect/>
          </a:stretch>
        </p:blipFill>
        <p:spPr>
          <a:xfrm>
            <a:off x="3867149" y="3958992"/>
            <a:ext cx="7908083" cy="682885"/>
          </a:xfrm>
          <a:prstGeom prst="rect">
            <a:avLst/>
          </a:prstGeom>
        </p:spPr>
      </p:pic>
    </p:spTree>
    <p:extLst>
      <p:ext uri="{BB962C8B-B14F-4D97-AF65-F5344CB8AC3E}">
        <p14:creationId xmlns:p14="http://schemas.microsoft.com/office/powerpoint/2010/main" val="206965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4E9B-593A-4816-8F1E-84145716E14F}"/>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900" kern="1200" spc="-100" baseline="0" dirty="0">
                <a:solidFill>
                  <a:schemeClr val="tx2"/>
                </a:solidFill>
                <a:latin typeface="+mj-lt"/>
                <a:ea typeface="+mj-ea"/>
                <a:cs typeface="+mj-cs"/>
              </a:rPr>
              <a:t>ProMax BDC</a:t>
            </a:r>
          </a:p>
        </p:txBody>
      </p:sp>
      <p:sp>
        <p:nvSpPr>
          <p:cNvPr id="3" name="Text Placeholder 2">
            <a:extLst>
              <a:ext uri="{FF2B5EF4-FFF2-40B4-BE49-F238E27FC236}">
                <a16:creationId xmlns:a16="http://schemas.microsoft.com/office/drawing/2014/main" id="{7FBB787E-F7DF-4042-A2A8-7FA32345F65D}"/>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dirty="0">
                <a:solidFill>
                  <a:schemeClr val="accent1"/>
                </a:solidFill>
              </a:rPr>
              <a:t>Put our BDC to work for you. We are flexible with our offerings. We can provide all your BDC needs or compliment your existing team.</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65673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DDFDFAC-C5BF-4EBB-AB92-DF28E51D0241}"/>
              </a:ext>
            </a:extLst>
          </p:cNvPr>
          <p:cNvSpPr>
            <a:spLocks noGrp="1"/>
          </p:cNvSpPr>
          <p:nvPr>
            <p:ph type="ctrTitle"/>
          </p:nvPr>
        </p:nvSpPr>
        <p:spPr>
          <a:xfrm>
            <a:off x="1600754" y="1087374"/>
            <a:ext cx="8983489" cy="1000978"/>
          </a:xfrm>
        </p:spPr>
        <p:txBody>
          <a:bodyPr vert="horz" lIns="91440" tIns="45720" rIns="91440" bIns="45720" rtlCol="0" anchor="ctr">
            <a:normAutofit/>
          </a:bodyPr>
          <a:lstStyle/>
          <a:p>
            <a:r>
              <a:rPr lang="en-US" sz="3600" kern="1200" spc="-60" baseline="0" dirty="0">
                <a:solidFill>
                  <a:srgbClr val="FFFFFF"/>
                </a:solidFill>
                <a:latin typeface="+mj-lt"/>
                <a:ea typeface="+mj-ea"/>
                <a:cs typeface="+mj-cs"/>
              </a:rPr>
              <a:t>Promax BDC</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ubtitle 2">
            <a:extLst>
              <a:ext uri="{FF2B5EF4-FFF2-40B4-BE49-F238E27FC236}">
                <a16:creationId xmlns:a16="http://schemas.microsoft.com/office/drawing/2014/main" id="{9DC94559-105E-40C8-BBDF-A714DFF441C9}"/>
              </a:ext>
            </a:extLst>
          </p:cNvPr>
          <p:cNvSpPr>
            <a:spLocks noGrp="1"/>
          </p:cNvSpPr>
          <p:nvPr>
            <p:ph type="subTitle" idx="1"/>
          </p:nvPr>
        </p:nvSpPr>
        <p:spPr>
          <a:xfrm>
            <a:off x="1600753" y="2738507"/>
            <a:ext cx="8983489" cy="3351396"/>
          </a:xfrm>
        </p:spPr>
        <p:txBody>
          <a:bodyPr vert="horz" lIns="91440" tIns="45720" rIns="91440" bIns="45720" rtlCol="0" anchor="ctr">
            <a:normAutofit lnSpcReduction="10000"/>
          </a:bodyPr>
          <a:lstStyle/>
          <a:p>
            <a:pPr indent="-182880">
              <a:buFont typeface="Wingdings 2" pitchFamily="18" charset="2"/>
              <a:buChar char=""/>
            </a:pPr>
            <a:r>
              <a:rPr lang="en-US" sz="2000" kern="1200" dirty="0">
                <a:solidFill>
                  <a:schemeClr val="tx1"/>
                </a:solidFill>
                <a:latin typeface="+mn-lt"/>
                <a:ea typeface="+mn-ea"/>
                <a:cs typeface="+mn-cs"/>
              </a:rPr>
              <a:t>We can help you follow up with the increase in leads that came in through </a:t>
            </a:r>
            <a:r>
              <a:rPr lang="en-US" sz="2000" kern="1200">
                <a:solidFill>
                  <a:schemeClr val="tx1"/>
                </a:solidFill>
                <a:latin typeface="+mn-lt"/>
                <a:ea typeface="+mn-ea"/>
                <a:cs typeface="+mn-cs"/>
              </a:rPr>
              <a:t>the shutdowns</a:t>
            </a:r>
            <a:endParaRPr lang="en-US" sz="2000" kern="1200" dirty="0">
              <a:solidFill>
                <a:schemeClr val="tx1"/>
              </a:solidFill>
              <a:latin typeface="+mn-lt"/>
              <a:ea typeface="+mn-ea"/>
              <a:cs typeface="+mn-cs"/>
            </a:endParaRPr>
          </a:p>
          <a:p>
            <a:pPr indent="-182880">
              <a:buFont typeface="Wingdings 2" pitchFamily="18" charset="2"/>
              <a:buChar char=""/>
            </a:pPr>
            <a:r>
              <a:rPr lang="en-US" sz="2000" kern="1200" dirty="0">
                <a:solidFill>
                  <a:schemeClr val="tx1"/>
                </a:solidFill>
                <a:latin typeface="+mn-lt"/>
                <a:ea typeface="+mn-ea"/>
                <a:cs typeface="+mn-cs"/>
              </a:rPr>
              <a:t>Treat us as an extension of your dealership – we will help as much or little as you prefer</a:t>
            </a:r>
          </a:p>
          <a:p>
            <a:pPr indent="-182880">
              <a:buFont typeface="Wingdings 2" pitchFamily="18" charset="2"/>
              <a:buChar char=""/>
            </a:pPr>
            <a:r>
              <a:rPr lang="en-US" sz="2000" kern="1200" dirty="0">
                <a:solidFill>
                  <a:schemeClr val="tx1"/>
                </a:solidFill>
                <a:latin typeface="+mn-lt"/>
                <a:ea typeface="+mn-ea"/>
                <a:cs typeface="+mn-cs"/>
              </a:rPr>
              <a:t>All contact attempts and notes are added directly into your Promax system</a:t>
            </a:r>
          </a:p>
          <a:p>
            <a:pPr indent="-182880">
              <a:buFont typeface="Wingdings 2" pitchFamily="18" charset="2"/>
              <a:buChar char=""/>
            </a:pPr>
            <a:r>
              <a:rPr lang="en-US" sz="2000" kern="1200" dirty="0">
                <a:solidFill>
                  <a:schemeClr val="tx1"/>
                </a:solidFill>
                <a:latin typeface="+mn-lt"/>
                <a:ea typeface="+mn-ea"/>
                <a:cs typeface="+mn-cs"/>
              </a:rPr>
              <a:t>At least 10 contacts per lead worked, but after the lead is engaged we will work until the appointment is set or the lead is dead</a:t>
            </a:r>
          </a:p>
          <a:p>
            <a:pPr indent="-182880">
              <a:buFont typeface="Wingdings 2" pitchFamily="18" charset="2"/>
              <a:buChar char=""/>
            </a:pPr>
            <a:r>
              <a:rPr lang="en-US" sz="2000" kern="1200" dirty="0">
                <a:solidFill>
                  <a:schemeClr val="tx1"/>
                </a:solidFill>
                <a:latin typeface="+mn-lt"/>
                <a:ea typeface="+mn-ea"/>
                <a:cs typeface="+mn-cs"/>
              </a:rPr>
              <a:t>If you have an existing BDC, consider having us work your Trade Alerts, a particular lead source, or instead of hiring a new addition add our BDC into the rotation </a:t>
            </a:r>
          </a:p>
          <a:p>
            <a:pPr indent="-182880">
              <a:buFont typeface="Wingdings 2" pitchFamily="18" charset="2"/>
              <a:buChar char=""/>
            </a:pPr>
            <a:r>
              <a:rPr lang="en-US" sz="2000" kern="1200" dirty="0">
                <a:solidFill>
                  <a:schemeClr val="tx1"/>
                </a:solidFill>
                <a:latin typeface="+mn-lt"/>
                <a:ea typeface="+mn-ea"/>
                <a:cs typeface="+mn-cs"/>
              </a:rPr>
              <a:t>Cadence is customizable, but generally front heavy with follow up for 14 days</a:t>
            </a:r>
          </a:p>
          <a:p>
            <a:pPr indent="-182880">
              <a:buFont typeface="Wingdings 2" pitchFamily="18" charset="2"/>
              <a:buChar char=""/>
            </a:pPr>
            <a:endParaRPr lang="en-US" sz="2000" kern="1200" dirty="0">
              <a:solidFill>
                <a:schemeClr val="tx1"/>
              </a:solidFill>
              <a:latin typeface="+mn-lt"/>
              <a:ea typeface="+mn-ea"/>
              <a:cs typeface="+mn-cs"/>
            </a:endParaRPr>
          </a:p>
        </p:txBody>
      </p:sp>
    </p:spTree>
    <p:extLst>
      <p:ext uri="{BB962C8B-B14F-4D97-AF65-F5344CB8AC3E}">
        <p14:creationId xmlns:p14="http://schemas.microsoft.com/office/powerpoint/2010/main" val="245471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BB54570-9FC3-4481-9862-B139F6FD13E0}"/>
              </a:ext>
            </a:extLst>
          </p:cNvPr>
          <p:cNvSpPr>
            <a:spLocks noGrp="1"/>
          </p:cNvSpPr>
          <p:nvPr>
            <p:ph type="title"/>
          </p:nvPr>
        </p:nvSpPr>
        <p:spPr>
          <a:xfrm>
            <a:off x="1600754" y="1087374"/>
            <a:ext cx="8983489" cy="1000978"/>
          </a:xfrm>
        </p:spPr>
        <p:txBody>
          <a:bodyPr>
            <a:normAutofit/>
          </a:bodyPr>
          <a:lstStyle/>
          <a:p>
            <a:r>
              <a:rPr lang="en-US" sz="3600"/>
              <a:t>Promax BDC - What You Get</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281AA811-F989-4112-83FC-56887F7A8DA2}"/>
              </a:ext>
            </a:extLst>
          </p:cNvPr>
          <p:cNvSpPr>
            <a:spLocks noGrp="1"/>
          </p:cNvSpPr>
          <p:nvPr>
            <p:ph idx="1"/>
          </p:nvPr>
        </p:nvSpPr>
        <p:spPr>
          <a:xfrm>
            <a:off x="1600753" y="2535446"/>
            <a:ext cx="8983489" cy="3554457"/>
          </a:xfrm>
        </p:spPr>
        <p:txBody>
          <a:bodyPr>
            <a:normAutofit/>
          </a:bodyPr>
          <a:lstStyle/>
          <a:p>
            <a:r>
              <a:rPr lang="en-US" sz="1500" dirty="0">
                <a:solidFill>
                  <a:schemeClr val="tx1"/>
                </a:solidFill>
              </a:rPr>
              <a:t>13 reps, team leads, and a BDC Manager</a:t>
            </a:r>
          </a:p>
          <a:p>
            <a:r>
              <a:rPr lang="en-US" sz="1500" dirty="0">
                <a:solidFill>
                  <a:schemeClr val="tx1"/>
                </a:solidFill>
              </a:rPr>
              <a:t>Bilingual staff</a:t>
            </a:r>
          </a:p>
          <a:p>
            <a:r>
              <a:rPr lang="en-US" sz="1500" dirty="0">
                <a:solidFill>
                  <a:schemeClr val="tx1"/>
                </a:solidFill>
              </a:rPr>
              <a:t>Monday – Friday 7am – 8pm Central, Saturday 8am – 5pm Central</a:t>
            </a:r>
          </a:p>
          <a:p>
            <a:r>
              <a:rPr lang="en-US" sz="1500" dirty="0">
                <a:solidFill>
                  <a:schemeClr val="tx1"/>
                </a:solidFill>
              </a:rPr>
              <a:t>Average length of employment is 3 years</a:t>
            </a:r>
          </a:p>
          <a:p>
            <a:r>
              <a:rPr lang="en-US" sz="1500" dirty="0">
                <a:solidFill>
                  <a:schemeClr val="tx1"/>
                </a:solidFill>
              </a:rPr>
              <a:t>Average Contact Time of 7 minutes</a:t>
            </a:r>
          </a:p>
          <a:p>
            <a:r>
              <a:rPr lang="en-US" sz="1500" dirty="0">
                <a:solidFill>
                  <a:schemeClr val="tx1"/>
                </a:solidFill>
              </a:rPr>
              <a:t>After Hour Support to stop the clock on generic and OEM leads</a:t>
            </a:r>
          </a:p>
          <a:p>
            <a:r>
              <a:rPr lang="en-US" sz="1500" dirty="0">
                <a:solidFill>
                  <a:schemeClr val="tx1"/>
                </a:solidFill>
              </a:rPr>
              <a:t>OEM Leads – Guarantee a 5 minute response time</a:t>
            </a:r>
          </a:p>
          <a:p>
            <a:r>
              <a:rPr lang="en-US" sz="1500" dirty="0">
                <a:solidFill>
                  <a:schemeClr val="tx1"/>
                </a:solidFill>
              </a:rPr>
              <a:t>On average we contact 40-60% of leads (variance is due to squeeze page leads), set appointments on 50% of those contacts, and have 50% of those appointments show. </a:t>
            </a:r>
          </a:p>
          <a:p>
            <a:pPr lvl="1"/>
            <a:r>
              <a:rPr lang="en-US" sz="1500" dirty="0">
                <a:solidFill>
                  <a:schemeClr val="tx1"/>
                </a:solidFill>
              </a:rPr>
              <a:t>100 leads ($1,250): 50 contacts, 25 appts, 12 shows = 6 sales ($2,000/copy = $12,000 )         ROI over $10,000!</a:t>
            </a:r>
          </a:p>
        </p:txBody>
      </p:sp>
    </p:spTree>
    <p:extLst>
      <p:ext uri="{BB962C8B-B14F-4D97-AF65-F5344CB8AC3E}">
        <p14:creationId xmlns:p14="http://schemas.microsoft.com/office/powerpoint/2010/main" val="104481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1676651868"/>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Duplicate Lead Settings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dirty="0">
                <a:solidFill>
                  <a:schemeClr val="accent1"/>
                </a:solidFill>
              </a:rPr>
              <a:t>In ProMax, you can customize how a duplicate lead is identified and handled in the system</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138A-82C3-4A54-9FC8-C6604A325B47}"/>
              </a:ext>
            </a:extLst>
          </p:cNvPr>
          <p:cNvSpPr>
            <a:spLocks noGrp="1"/>
          </p:cNvSpPr>
          <p:nvPr>
            <p:ph type="title"/>
          </p:nvPr>
        </p:nvSpPr>
        <p:spPr/>
        <p:txBody>
          <a:bodyPr/>
          <a:lstStyle/>
          <a:p>
            <a:r>
              <a:rPr lang="en-US" dirty="0"/>
              <a:t>Duplicate Lead Settings</a:t>
            </a:r>
          </a:p>
        </p:txBody>
      </p:sp>
      <p:pic>
        <p:nvPicPr>
          <p:cNvPr id="5" name="Content Placeholder 4">
            <a:extLst>
              <a:ext uri="{FF2B5EF4-FFF2-40B4-BE49-F238E27FC236}">
                <a16:creationId xmlns:a16="http://schemas.microsoft.com/office/drawing/2014/main" id="{5B23BDDA-9128-42CD-B63C-D8710E0E3477}"/>
              </a:ext>
            </a:extLst>
          </p:cNvPr>
          <p:cNvPicPr>
            <a:picLocks noGrp="1" noChangeAspect="1"/>
          </p:cNvPicPr>
          <p:nvPr>
            <p:ph idx="1"/>
          </p:nvPr>
        </p:nvPicPr>
        <p:blipFill>
          <a:blip r:embed="rId2"/>
          <a:stretch>
            <a:fillRect/>
          </a:stretch>
        </p:blipFill>
        <p:spPr>
          <a:xfrm>
            <a:off x="3867150" y="1239324"/>
            <a:ext cx="7315200" cy="4379352"/>
          </a:xfrm>
          <a:prstGeom prst="rect">
            <a:avLst/>
          </a:prstGeom>
        </p:spPr>
      </p:pic>
      <p:sp>
        <p:nvSpPr>
          <p:cNvPr id="4" name="Text Placeholder 3">
            <a:extLst>
              <a:ext uri="{FF2B5EF4-FFF2-40B4-BE49-F238E27FC236}">
                <a16:creationId xmlns:a16="http://schemas.microsoft.com/office/drawing/2014/main" id="{675DEBB7-549B-49E9-B0DD-D989F76952C1}"/>
              </a:ext>
            </a:extLst>
          </p:cNvPr>
          <p:cNvSpPr>
            <a:spLocks noGrp="1"/>
          </p:cNvSpPr>
          <p:nvPr>
            <p:ph type="body" sz="half" idx="2"/>
          </p:nvPr>
        </p:nvSpPr>
        <p:spPr/>
        <p:txBody>
          <a:bodyPr>
            <a:normAutofit fontScale="92500" lnSpcReduction="10000"/>
          </a:bodyPr>
          <a:lstStyle/>
          <a:p>
            <a:r>
              <a:rPr lang="en-US" dirty="0"/>
              <a:t>Admin &gt; Lead Delivery &gt; Lead Source &gt; Edit Lead Source Settings &gt; Dupe Lead Handling</a:t>
            </a:r>
          </a:p>
          <a:p>
            <a:r>
              <a:rPr lang="en-US" dirty="0"/>
              <a:t>The new feature we have added recently is “Trigger follow up if status remains unchanged.” Basically, this means that if the duplicate lead is getting changed to the same status as it was in previously, it will retrigger/restart the follow up schedule for that status.</a:t>
            </a:r>
          </a:p>
        </p:txBody>
      </p:sp>
    </p:spTree>
    <p:extLst>
      <p:ext uri="{BB962C8B-B14F-4D97-AF65-F5344CB8AC3E}">
        <p14:creationId xmlns:p14="http://schemas.microsoft.com/office/powerpoint/2010/main" val="427758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Booking Out Inventory</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A recent change requires that all book values have equipment selected individually now</a:t>
            </a:r>
          </a:p>
        </p:txBody>
      </p:sp>
    </p:spTree>
    <p:extLst>
      <p:ext uri="{BB962C8B-B14F-4D97-AF65-F5344CB8AC3E}">
        <p14:creationId xmlns:p14="http://schemas.microsoft.com/office/powerpoint/2010/main" val="159679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1B06-49DB-4265-B1CF-AD0C8C84DE07}"/>
              </a:ext>
            </a:extLst>
          </p:cNvPr>
          <p:cNvSpPr>
            <a:spLocks noGrp="1"/>
          </p:cNvSpPr>
          <p:nvPr>
            <p:ph type="title"/>
          </p:nvPr>
        </p:nvSpPr>
        <p:spPr/>
        <p:txBody>
          <a:bodyPr/>
          <a:lstStyle/>
          <a:p>
            <a:r>
              <a:rPr lang="en-US" dirty="0"/>
              <a:t>Booking Out Inventory</a:t>
            </a:r>
          </a:p>
        </p:txBody>
      </p:sp>
      <p:pic>
        <p:nvPicPr>
          <p:cNvPr id="5" name="Content Placeholder 4">
            <a:extLst>
              <a:ext uri="{FF2B5EF4-FFF2-40B4-BE49-F238E27FC236}">
                <a16:creationId xmlns:a16="http://schemas.microsoft.com/office/drawing/2014/main" id="{3A9A5C72-350C-4248-963D-F044676A248B}"/>
              </a:ext>
            </a:extLst>
          </p:cNvPr>
          <p:cNvPicPr>
            <a:picLocks noGrp="1" noChangeAspect="1"/>
          </p:cNvPicPr>
          <p:nvPr>
            <p:ph idx="1"/>
          </p:nvPr>
        </p:nvPicPr>
        <p:blipFill>
          <a:blip r:embed="rId2"/>
          <a:stretch>
            <a:fillRect/>
          </a:stretch>
        </p:blipFill>
        <p:spPr>
          <a:xfrm>
            <a:off x="3867150" y="950238"/>
            <a:ext cx="7315200" cy="4957525"/>
          </a:xfrm>
          <a:prstGeom prst="rect">
            <a:avLst/>
          </a:prstGeom>
        </p:spPr>
      </p:pic>
      <p:sp>
        <p:nvSpPr>
          <p:cNvPr id="4" name="Text Placeholder 3">
            <a:extLst>
              <a:ext uri="{FF2B5EF4-FFF2-40B4-BE49-F238E27FC236}">
                <a16:creationId xmlns:a16="http://schemas.microsoft.com/office/drawing/2014/main" id="{E25384C9-2020-4668-B653-CE1BEE332B35}"/>
              </a:ext>
            </a:extLst>
          </p:cNvPr>
          <p:cNvSpPr>
            <a:spLocks noGrp="1"/>
          </p:cNvSpPr>
          <p:nvPr>
            <p:ph type="body" sz="half" idx="2"/>
          </p:nvPr>
        </p:nvSpPr>
        <p:spPr/>
        <p:txBody>
          <a:bodyPr>
            <a:normAutofit fontScale="92500" lnSpcReduction="20000"/>
          </a:bodyPr>
          <a:lstStyle/>
          <a:p>
            <a:r>
              <a:rPr lang="en-US" dirty="0"/>
              <a:t>Inventory &gt; </a:t>
            </a:r>
            <a:r>
              <a:rPr lang="en-US" dirty="0" err="1"/>
              <a:t>Unbooked</a:t>
            </a:r>
            <a:r>
              <a:rPr lang="en-US" dirty="0"/>
              <a:t> Inventory &gt; Stock number &gt; Equipment &gt; Select Equipment under each book &gt; Set Equipment in books &gt; Save Close.</a:t>
            </a:r>
          </a:p>
          <a:p>
            <a:r>
              <a:rPr lang="en-US" dirty="0"/>
              <a:t>You will also want to select values for anything that is highlighted in yellow in order to get this vehicle fully defined</a:t>
            </a:r>
          </a:p>
          <a:p>
            <a:r>
              <a:rPr lang="en-US" dirty="0"/>
              <a:t>It is beneficial to book out your inventory to ensure accurate numbers on your desking screen and to get the best results when using our desking searches. </a:t>
            </a:r>
          </a:p>
        </p:txBody>
      </p:sp>
    </p:spTree>
    <p:extLst>
      <p:ext uri="{BB962C8B-B14F-4D97-AF65-F5344CB8AC3E}">
        <p14:creationId xmlns:p14="http://schemas.microsoft.com/office/powerpoint/2010/main" val="222732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F7DF-5B0F-4738-BD05-C14E3556CE49}"/>
              </a:ext>
            </a:extLst>
          </p:cNvPr>
          <p:cNvSpPr>
            <a:spLocks noGrp="1"/>
          </p:cNvSpPr>
          <p:nvPr>
            <p:ph type="title"/>
          </p:nvPr>
        </p:nvSpPr>
        <p:spPr/>
        <p:txBody>
          <a:bodyPr/>
          <a:lstStyle/>
          <a:p>
            <a:r>
              <a:rPr lang="en-US" dirty="0"/>
              <a:t>Booking Out Trades</a:t>
            </a:r>
          </a:p>
        </p:txBody>
      </p:sp>
      <p:pic>
        <p:nvPicPr>
          <p:cNvPr id="5" name="Content Placeholder 4">
            <a:extLst>
              <a:ext uri="{FF2B5EF4-FFF2-40B4-BE49-F238E27FC236}">
                <a16:creationId xmlns:a16="http://schemas.microsoft.com/office/drawing/2014/main" id="{DDAAE423-D628-4FE4-AB82-2E8B63F8607B}"/>
              </a:ext>
            </a:extLst>
          </p:cNvPr>
          <p:cNvPicPr>
            <a:picLocks noGrp="1" noChangeAspect="1"/>
          </p:cNvPicPr>
          <p:nvPr>
            <p:ph idx="1"/>
          </p:nvPr>
        </p:nvPicPr>
        <p:blipFill>
          <a:blip r:embed="rId2"/>
          <a:stretch>
            <a:fillRect/>
          </a:stretch>
        </p:blipFill>
        <p:spPr>
          <a:xfrm>
            <a:off x="3867150" y="1269605"/>
            <a:ext cx="7315200" cy="4318790"/>
          </a:xfrm>
          <a:prstGeom prst="rect">
            <a:avLst/>
          </a:prstGeom>
        </p:spPr>
      </p:pic>
      <p:sp>
        <p:nvSpPr>
          <p:cNvPr id="4" name="Text Placeholder 3">
            <a:extLst>
              <a:ext uri="{FF2B5EF4-FFF2-40B4-BE49-F238E27FC236}">
                <a16:creationId xmlns:a16="http://schemas.microsoft.com/office/drawing/2014/main" id="{15F55AB7-CD9E-46EA-816E-425165EF8AB8}"/>
              </a:ext>
            </a:extLst>
          </p:cNvPr>
          <p:cNvSpPr>
            <a:spLocks noGrp="1"/>
          </p:cNvSpPr>
          <p:nvPr>
            <p:ph type="body" sz="half" idx="2"/>
          </p:nvPr>
        </p:nvSpPr>
        <p:spPr/>
        <p:txBody>
          <a:bodyPr/>
          <a:lstStyle/>
          <a:p>
            <a:r>
              <a:rPr lang="en-US" dirty="0"/>
              <a:t>The same process is required on trades to make sure that these are not under valued. </a:t>
            </a:r>
          </a:p>
        </p:txBody>
      </p:sp>
    </p:spTree>
    <p:extLst>
      <p:ext uri="{BB962C8B-B14F-4D97-AF65-F5344CB8AC3E}">
        <p14:creationId xmlns:p14="http://schemas.microsoft.com/office/powerpoint/2010/main" val="239597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ProMax Launcher</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Using our launcher allows you to access the full version of Promax without having to use Internet Explorer. </a:t>
            </a:r>
            <a:r>
              <a:rPr lang="en-US" dirty="0">
                <a:solidFill>
                  <a:schemeClr val="accent1"/>
                </a:solidFill>
              </a:rPr>
              <a:t>However, a Windows machine is still required.</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118351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08AB-8D85-4624-8721-F38CF4CF8C53}"/>
              </a:ext>
            </a:extLst>
          </p:cNvPr>
          <p:cNvSpPr>
            <a:spLocks noGrp="1"/>
          </p:cNvSpPr>
          <p:nvPr>
            <p:ph type="title"/>
          </p:nvPr>
        </p:nvSpPr>
        <p:spPr/>
        <p:txBody>
          <a:bodyPr/>
          <a:lstStyle/>
          <a:p>
            <a:r>
              <a:rPr lang="en-US" dirty="0"/>
              <a:t>ProMax Launcher</a:t>
            </a:r>
          </a:p>
        </p:txBody>
      </p:sp>
      <p:pic>
        <p:nvPicPr>
          <p:cNvPr id="5" name="Content Placeholder 4">
            <a:extLst>
              <a:ext uri="{FF2B5EF4-FFF2-40B4-BE49-F238E27FC236}">
                <a16:creationId xmlns:a16="http://schemas.microsoft.com/office/drawing/2014/main" id="{83E639D2-B989-4963-87EA-1C78D7CE1D20}"/>
              </a:ext>
            </a:extLst>
          </p:cNvPr>
          <p:cNvPicPr>
            <a:picLocks noGrp="1" noChangeAspect="1"/>
          </p:cNvPicPr>
          <p:nvPr>
            <p:ph idx="1"/>
          </p:nvPr>
        </p:nvPicPr>
        <p:blipFill>
          <a:blip r:embed="rId2"/>
          <a:stretch>
            <a:fillRect/>
          </a:stretch>
        </p:blipFill>
        <p:spPr>
          <a:xfrm>
            <a:off x="3573811" y="868361"/>
            <a:ext cx="2522189" cy="5121275"/>
          </a:xfrm>
          <a:prstGeom prst="rect">
            <a:avLst/>
          </a:prstGeom>
        </p:spPr>
      </p:pic>
      <p:sp>
        <p:nvSpPr>
          <p:cNvPr id="4" name="Text Placeholder 3">
            <a:extLst>
              <a:ext uri="{FF2B5EF4-FFF2-40B4-BE49-F238E27FC236}">
                <a16:creationId xmlns:a16="http://schemas.microsoft.com/office/drawing/2014/main" id="{4E31AB5B-A38B-4129-9936-22BDD8BD7F07}"/>
              </a:ext>
            </a:extLst>
          </p:cNvPr>
          <p:cNvSpPr>
            <a:spLocks noGrp="1"/>
          </p:cNvSpPr>
          <p:nvPr>
            <p:ph type="body" sz="half" idx="2"/>
          </p:nvPr>
        </p:nvSpPr>
        <p:spPr/>
        <p:txBody>
          <a:bodyPr>
            <a:normAutofit fontScale="92500"/>
          </a:bodyPr>
          <a:lstStyle/>
          <a:p>
            <a:r>
              <a:rPr lang="en-US" dirty="0"/>
              <a:t>Log into Promax Mobile through any web browser. This uses the same log in credentials that you use for the full ProMax system. You just go to </a:t>
            </a:r>
            <a:r>
              <a:rPr lang="en-US" dirty="0">
                <a:solidFill>
                  <a:srgbClr val="0070C0"/>
                </a:solidFill>
                <a:hlinkClick r:id="rId3">
                  <a:extLst>
                    <a:ext uri="{A12FA001-AC4F-418D-AE19-62706E023703}">
                      <ahyp:hlinkClr xmlns:ahyp="http://schemas.microsoft.com/office/drawing/2018/hyperlinkcolor" val="tx"/>
                    </a:ext>
                  </a:extLst>
                </a:hlinkClick>
              </a:rPr>
              <a:t>www.promaxmobile.com</a:t>
            </a:r>
            <a:r>
              <a:rPr lang="en-US" dirty="0">
                <a:solidFill>
                  <a:srgbClr val="0070C0"/>
                </a:solidFill>
              </a:rPr>
              <a:t> </a:t>
            </a:r>
            <a:r>
              <a:rPr lang="en-US" dirty="0"/>
              <a:t>instead. </a:t>
            </a:r>
          </a:p>
          <a:p>
            <a:r>
              <a:rPr lang="en-US" dirty="0"/>
              <a:t>Click on the gear icon and then choose download full version. Open the download and save. You will now have a ProMax icon on your desktop that you can use to log in to the full version.</a:t>
            </a:r>
          </a:p>
        </p:txBody>
      </p:sp>
      <p:pic>
        <p:nvPicPr>
          <p:cNvPr id="6" name="Picture 5">
            <a:extLst>
              <a:ext uri="{FF2B5EF4-FFF2-40B4-BE49-F238E27FC236}">
                <a16:creationId xmlns:a16="http://schemas.microsoft.com/office/drawing/2014/main" id="{82031A7D-6AE8-4594-B21E-5A9689AC51B8}"/>
              </a:ext>
            </a:extLst>
          </p:cNvPr>
          <p:cNvPicPr>
            <a:picLocks noChangeAspect="1"/>
          </p:cNvPicPr>
          <p:nvPr/>
        </p:nvPicPr>
        <p:blipFill>
          <a:blip r:embed="rId4"/>
          <a:stretch>
            <a:fillRect/>
          </a:stretch>
        </p:blipFill>
        <p:spPr>
          <a:xfrm>
            <a:off x="6252103" y="1567543"/>
            <a:ext cx="4584479" cy="1063690"/>
          </a:xfrm>
          <a:prstGeom prst="rect">
            <a:avLst/>
          </a:prstGeom>
        </p:spPr>
      </p:pic>
      <p:pic>
        <p:nvPicPr>
          <p:cNvPr id="7" name="Picture 6">
            <a:extLst>
              <a:ext uri="{FF2B5EF4-FFF2-40B4-BE49-F238E27FC236}">
                <a16:creationId xmlns:a16="http://schemas.microsoft.com/office/drawing/2014/main" id="{8D35E44A-7AE4-4EDF-914D-1C0B47EB8174}"/>
              </a:ext>
            </a:extLst>
          </p:cNvPr>
          <p:cNvPicPr>
            <a:picLocks noChangeAspect="1"/>
          </p:cNvPicPr>
          <p:nvPr/>
        </p:nvPicPr>
        <p:blipFill>
          <a:blip r:embed="rId5"/>
          <a:stretch>
            <a:fillRect/>
          </a:stretch>
        </p:blipFill>
        <p:spPr>
          <a:xfrm>
            <a:off x="7807225" y="3153401"/>
            <a:ext cx="2362530" cy="1771897"/>
          </a:xfrm>
          <a:prstGeom prst="rect">
            <a:avLst/>
          </a:prstGeom>
        </p:spPr>
      </p:pic>
      <p:pic>
        <p:nvPicPr>
          <p:cNvPr id="9" name="Graphic 8" descr="Badge 3">
            <a:extLst>
              <a:ext uri="{FF2B5EF4-FFF2-40B4-BE49-F238E27FC236}">
                <a16:creationId xmlns:a16="http://schemas.microsoft.com/office/drawing/2014/main" id="{EA909754-1A69-4778-BCFF-60975D1CD6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8740" y="3245680"/>
            <a:ext cx="898485" cy="898485"/>
          </a:xfrm>
          <a:prstGeom prst="rect">
            <a:avLst/>
          </a:prstGeom>
        </p:spPr>
      </p:pic>
      <p:pic>
        <p:nvPicPr>
          <p:cNvPr id="11" name="Graphic 10" descr="Badge 1">
            <a:extLst>
              <a:ext uri="{FF2B5EF4-FFF2-40B4-BE49-F238E27FC236}">
                <a16:creationId xmlns:a16="http://schemas.microsoft.com/office/drawing/2014/main" id="{43D2A57F-8E4A-40B3-9713-6D6B1D837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02860" y="704241"/>
            <a:ext cx="898485" cy="898485"/>
          </a:xfrm>
          <a:prstGeom prst="rect">
            <a:avLst/>
          </a:prstGeom>
        </p:spPr>
      </p:pic>
      <p:pic>
        <p:nvPicPr>
          <p:cNvPr id="13" name="Graphic 12" descr="Badge">
            <a:extLst>
              <a:ext uri="{FF2B5EF4-FFF2-40B4-BE49-F238E27FC236}">
                <a16:creationId xmlns:a16="http://schemas.microsoft.com/office/drawing/2014/main" id="{58067E81-22BB-4ABE-A0D3-FC6D69CCC9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58586" y="1142999"/>
            <a:ext cx="898485" cy="898485"/>
          </a:xfrm>
          <a:prstGeom prst="rect">
            <a:avLst/>
          </a:prstGeom>
        </p:spPr>
      </p:pic>
    </p:spTree>
    <p:extLst>
      <p:ext uri="{BB962C8B-B14F-4D97-AF65-F5344CB8AC3E}">
        <p14:creationId xmlns:p14="http://schemas.microsoft.com/office/powerpoint/2010/main" val="113140167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CAAC586494F4DBAE9D55E6F9C3F19" ma:contentTypeVersion="12" ma:contentTypeDescription="Create a new document." ma:contentTypeScope="" ma:versionID="680b2ce4f507f4f825907d51f66157e6">
  <xsd:schema xmlns:xsd="http://www.w3.org/2001/XMLSchema" xmlns:xs="http://www.w3.org/2001/XMLSchema" xmlns:p="http://schemas.microsoft.com/office/2006/metadata/properties" xmlns:ns3="ff5a2d05-ab90-4a52-8d00-281d8ce509ce" xmlns:ns4="75e779ad-eee1-46bd-a747-b078f5eb1286" targetNamespace="http://schemas.microsoft.com/office/2006/metadata/properties" ma:root="true" ma:fieldsID="e2310a10cee505a8f84b027d94eb84fd" ns3:_="" ns4:_="">
    <xsd:import namespace="ff5a2d05-ab90-4a52-8d00-281d8ce509ce"/>
    <xsd:import namespace="75e779ad-eee1-46bd-a747-b078f5eb12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2d05-ab90-4a52-8d00-281d8ce50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779ad-eee1-46bd-a747-b078f5eb12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329E5A-1C72-48DE-B1BC-82228A79E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5a2d05-ab90-4a52-8d00-281d8ce509ce"/>
    <ds:schemaRef ds:uri="75e779ad-eee1-46bd-a747-b078f5eb1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240AB-0DF5-4B2F-B5CF-8A6E92922D49}">
  <ds:schemaRefs>
    <ds:schemaRef ds:uri="http://schemas.microsoft.com/sharepoint/v3/contenttype/forms"/>
  </ds:schemaRefs>
</ds:datastoreItem>
</file>

<file path=customXml/itemProps3.xml><?xml version="1.0" encoding="utf-8"?>
<ds:datastoreItem xmlns:ds="http://schemas.openxmlformats.org/officeDocument/2006/customXml" ds:itemID="{CEABCD72-2541-4770-AB97-E2CAD3DDF64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Frame</Template>
  <TotalTime>548</TotalTime>
  <Words>985</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Wingdings 2</vt:lpstr>
      <vt:lpstr>Frame</vt:lpstr>
      <vt:lpstr>PowerPoint Presentation</vt:lpstr>
      <vt:lpstr>Agenda</vt:lpstr>
      <vt:lpstr>Duplicate Lead Settings</vt:lpstr>
      <vt:lpstr>Duplicate Lead Settings</vt:lpstr>
      <vt:lpstr>Booking Out Inventory</vt:lpstr>
      <vt:lpstr>Booking Out Inventory</vt:lpstr>
      <vt:lpstr>Booking Out Trades</vt:lpstr>
      <vt:lpstr>ProMax Launcher</vt:lpstr>
      <vt:lpstr>ProMax Launcher</vt:lpstr>
      <vt:lpstr>Report Schedulers</vt:lpstr>
      <vt:lpstr>Report Schedulers</vt:lpstr>
      <vt:lpstr>Report Schedulers</vt:lpstr>
      <vt:lpstr>Report Schedulers</vt:lpstr>
      <vt:lpstr>Report Scheduler</vt:lpstr>
      <vt:lpstr>Report Schedulers</vt:lpstr>
      <vt:lpstr>ProMax BDC</vt:lpstr>
      <vt:lpstr>Promax BDC</vt:lpstr>
      <vt:lpstr>Promax BDC - What You Get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2</cp:revision>
  <dcterms:created xsi:type="dcterms:W3CDTF">2020-05-27T18:21:21Z</dcterms:created>
  <dcterms:modified xsi:type="dcterms:W3CDTF">2020-06-03T20:52:43Z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0x010100D1ACAAC586494F4DBAE9D55E6F9C3F19</vt:lpwstr>
  </property>
</Properties>
</file>