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7" r:id="rId2"/>
    <p:sldId id="258" r:id="rId3"/>
    <p:sldId id="259" r:id="rId4"/>
    <p:sldId id="265" r:id="rId5"/>
    <p:sldId id="260" r:id="rId6"/>
    <p:sldId id="266" r:id="rId7"/>
    <p:sldId id="261" r:id="rId8"/>
    <p:sldId id="267" r:id="rId9"/>
    <p:sldId id="262" r:id="rId10"/>
    <p:sldId id="268" r:id="rId11"/>
    <p:sldId id="263" r:id="rId12"/>
    <p:sldId id="269" r:id="rId13"/>
    <p:sldId id="26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07B40A-E4E6-4E6D-BF15-A68BE0400B4B}" v="185" dt="2021-06-25T17:48:34.6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ista Eckman" userId="d3b5c9aa-babe-441d-bfeb-2f679f1fb5bd" providerId="ADAL" clId="{27488AB3-4B7B-46D6-899D-7B65BA72C07B}"/>
    <pc:docChg chg="custSel addSld modSld">
      <pc:chgData name="Trista Eckman" userId="d3b5c9aa-babe-441d-bfeb-2f679f1fb5bd" providerId="ADAL" clId="{27488AB3-4B7B-46D6-899D-7B65BA72C07B}" dt="2021-06-02T19:28:16.068" v="2937" actId="1076"/>
      <pc:docMkLst>
        <pc:docMk/>
      </pc:docMkLst>
      <pc:sldChg chg="modSp mod">
        <pc:chgData name="Trista Eckman" userId="d3b5c9aa-babe-441d-bfeb-2f679f1fb5bd" providerId="ADAL" clId="{27488AB3-4B7B-46D6-899D-7B65BA72C07B}" dt="2021-05-25T14:23:35.098" v="149" actId="20577"/>
        <pc:sldMkLst>
          <pc:docMk/>
          <pc:sldMk cId="2098580723" sldId="259"/>
        </pc:sldMkLst>
        <pc:spChg chg="mod">
          <ac:chgData name="Trista Eckman" userId="d3b5c9aa-babe-441d-bfeb-2f679f1fb5bd" providerId="ADAL" clId="{27488AB3-4B7B-46D6-899D-7B65BA72C07B}" dt="2021-05-25T14:23:35.098" v="149" actId="20577"/>
          <ac:spMkLst>
            <pc:docMk/>
            <pc:sldMk cId="2098580723" sldId="259"/>
            <ac:spMk id="3" creationId="{25D4F79B-DF6E-4805-A427-3594676BE3BE}"/>
          </ac:spMkLst>
        </pc:spChg>
      </pc:sldChg>
      <pc:sldChg chg="modSp mod">
        <pc:chgData name="Trista Eckman" userId="d3b5c9aa-babe-441d-bfeb-2f679f1fb5bd" providerId="ADAL" clId="{27488AB3-4B7B-46D6-899D-7B65BA72C07B}" dt="2021-05-25T14:33:48.742" v="725" actId="20577"/>
        <pc:sldMkLst>
          <pc:docMk/>
          <pc:sldMk cId="1179516296" sldId="260"/>
        </pc:sldMkLst>
        <pc:spChg chg="mod">
          <ac:chgData name="Trista Eckman" userId="d3b5c9aa-babe-441d-bfeb-2f679f1fb5bd" providerId="ADAL" clId="{27488AB3-4B7B-46D6-899D-7B65BA72C07B}" dt="2021-05-25T14:33:48.742" v="725" actId="20577"/>
          <ac:spMkLst>
            <pc:docMk/>
            <pc:sldMk cId="1179516296" sldId="260"/>
            <ac:spMk id="3" creationId="{25D4F79B-DF6E-4805-A427-3594676BE3BE}"/>
          </ac:spMkLst>
        </pc:spChg>
      </pc:sldChg>
      <pc:sldChg chg="modSp mod">
        <pc:chgData name="Trista Eckman" userId="d3b5c9aa-babe-441d-bfeb-2f679f1fb5bd" providerId="ADAL" clId="{27488AB3-4B7B-46D6-899D-7B65BA72C07B}" dt="2021-06-02T17:55:52.616" v="1316" actId="20577"/>
        <pc:sldMkLst>
          <pc:docMk/>
          <pc:sldMk cId="3241658125" sldId="261"/>
        </pc:sldMkLst>
        <pc:spChg chg="mod">
          <ac:chgData name="Trista Eckman" userId="d3b5c9aa-babe-441d-bfeb-2f679f1fb5bd" providerId="ADAL" clId="{27488AB3-4B7B-46D6-899D-7B65BA72C07B}" dt="2021-06-02T17:55:52.616" v="1316" actId="20577"/>
          <ac:spMkLst>
            <pc:docMk/>
            <pc:sldMk cId="3241658125" sldId="261"/>
            <ac:spMk id="3" creationId="{25D4F79B-DF6E-4805-A427-3594676BE3BE}"/>
          </ac:spMkLst>
        </pc:spChg>
      </pc:sldChg>
      <pc:sldChg chg="addSp delSp modSp new mod">
        <pc:chgData name="Trista Eckman" userId="d3b5c9aa-babe-441d-bfeb-2f679f1fb5bd" providerId="ADAL" clId="{27488AB3-4B7B-46D6-899D-7B65BA72C07B}" dt="2021-05-25T14:32:43.393" v="588" actId="1076"/>
        <pc:sldMkLst>
          <pc:docMk/>
          <pc:sldMk cId="2422510730" sldId="265"/>
        </pc:sldMkLst>
        <pc:spChg chg="mod">
          <ac:chgData name="Trista Eckman" userId="d3b5c9aa-babe-441d-bfeb-2f679f1fb5bd" providerId="ADAL" clId="{27488AB3-4B7B-46D6-899D-7B65BA72C07B}" dt="2021-05-25T14:25:10.694" v="454" actId="14100"/>
          <ac:spMkLst>
            <pc:docMk/>
            <pc:sldMk cId="2422510730" sldId="265"/>
            <ac:spMk id="2" creationId="{EA44CF77-95C0-4FD0-9476-CE72FDF9FA94}"/>
          </ac:spMkLst>
        </pc:spChg>
        <pc:spChg chg="del mod">
          <ac:chgData name="Trista Eckman" userId="d3b5c9aa-babe-441d-bfeb-2f679f1fb5bd" providerId="ADAL" clId="{27488AB3-4B7B-46D6-899D-7B65BA72C07B}" dt="2021-05-25T14:31:42.815" v="579" actId="478"/>
          <ac:spMkLst>
            <pc:docMk/>
            <pc:sldMk cId="2422510730" sldId="265"/>
            <ac:spMk id="3" creationId="{A8F09773-3422-4058-8D4F-1D187AB38E67}"/>
          </ac:spMkLst>
        </pc:spChg>
        <pc:spChg chg="mod">
          <ac:chgData name="Trista Eckman" userId="d3b5c9aa-babe-441d-bfeb-2f679f1fb5bd" providerId="ADAL" clId="{27488AB3-4B7B-46D6-899D-7B65BA72C07B}" dt="2021-05-25T14:30:31.064" v="572" actId="20577"/>
          <ac:spMkLst>
            <pc:docMk/>
            <pc:sldMk cId="2422510730" sldId="265"/>
            <ac:spMk id="4" creationId="{49AA2AFD-1843-4FCE-A29C-7C14CA94FBED}"/>
          </ac:spMkLst>
        </pc:spChg>
        <pc:picChg chg="add mod">
          <ac:chgData name="Trista Eckman" userId="d3b5c9aa-babe-441d-bfeb-2f679f1fb5bd" providerId="ADAL" clId="{27488AB3-4B7B-46D6-899D-7B65BA72C07B}" dt="2021-05-25T14:31:47.625" v="580" actId="1076"/>
          <ac:picMkLst>
            <pc:docMk/>
            <pc:sldMk cId="2422510730" sldId="265"/>
            <ac:picMk id="6" creationId="{5FAAE07E-92E4-444E-8584-69A54C69D535}"/>
          </ac:picMkLst>
        </pc:picChg>
        <pc:picChg chg="add mod">
          <ac:chgData name="Trista Eckman" userId="d3b5c9aa-babe-441d-bfeb-2f679f1fb5bd" providerId="ADAL" clId="{27488AB3-4B7B-46D6-899D-7B65BA72C07B}" dt="2021-05-25T14:32:43.393" v="588" actId="1076"/>
          <ac:picMkLst>
            <pc:docMk/>
            <pc:sldMk cId="2422510730" sldId="265"/>
            <ac:picMk id="8" creationId="{D72C1973-F437-4899-A218-8106C02BB290}"/>
          </ac:picMkLst>
        </pc:picChg>
        <pc:picChg chg="add mod">
          <ac:chgData name="Trista Eckman" userId="d3b5c9aa-babe-441d-bfeb-2f679f1fb5bd" providerId="ADAL" clId="{27488AB3-4B7B-46D6-899D-7B65BA72C07B}" dt="2021-05-25T14:32:39.474" v="587" actId="1076"/>
          <ac:picMkLst>
            <pc:docMk/>
            <pc:sldMk cId="2422510730" sldId="265"/>
            <ac:picMk id="10" creationId="{91CCFAA6-25D9-400E-BCE9-4A122E558C64}"/>
          </ac:picMkLst>
        </pc:picChg>
      </pc:sldChg>
      <pc:sldChg chg="addSp delSp modSp new mod">
        <pc:chgData name="Trista Eckman" userId="d3b5c9aa-babe-441d-bfeb-2f679f1fb5bd" providerId="ADAL" clId="{27488AB3-4B7B-46D6-899D-7B65BA72C07B}" dt="2021-05-25T14:38:01.374" v="941" actId="22"/>
        <pc:sldMkLst>
          <pc:docMk/>
          <pc:sldMk cId="209688085" sldId="266"/>
        </pc:sldMkLst>
        <pc:spChg chg="mod">
          <ac:chgData name="Trista Eckman" userId="d3b5c9aa-babe-441d-bfeb-2f679f1fb5bd" providerId="ADAL" clId="{27488AB3-4B7B-46D6-899D-7B65BA72C07B}" dt="2021-05-25T14:34:11.709" v="742" actId="255"/>
          <ac:spMkLst>
            <pc:docMk/>
            <pc:sldMk cId="209688085" sldId="266"/>
            <ac:spMk id="2" creationId="{8DC8DD1B-5863-47E4-8662-A05116F67879}"/>
          </ac:spMkLst>
        </pc:spChg>
        <pc:spChg chg="del">
          <ac:chgData name="Trista Eckman" userId="d3b5c9aa-babe-441d-bfeb-2f679f1fb5bd" providerId="ADAL" clId="{27488AB3-4B7B-46D6-899D-7B65BA72C07B}" dt="2021-05-25T14:38:01.374" v="941" actId="22"/>
          <ac:spMkLst>
            <pc:docMk/>
            <pc:sldMk cId="209688085" sldId="266"/>
            <ac:spMk id="3" creationId="{43F49690-1848-43A5-9127-0C53D2F08BD8}"/>
          </ac:spMkLst>
        </pc:spChg>
        <pc:spChg chg="mod">
          <ac:chgData name="Trista Eckman" userId="d3b5c9aa-babe-441d-bfeb-2f679f1fb5bd" providerId="ADAL" clId="{27488AB3-4B7B-46D6-899D-7B65BA72C07B}" dt="2021-05-25T14:35:24.062" v="940" actId="20577"/>
          <ac:spMkLst>
            <pc:docMk/>
            <pc:sldMk cId="209688085" sldId="266"/>
            <ac:spMk id="4" creationId="{6D7BC1B0-E373-4949-BC42-10E79590FE47}"/>
          </ac:spMkLst>
        </pc:spChg>
        <pc:picChg chg="add mod ord">
          <ac:chgData name="Trista Eckman" userId="d3b5c9aa-babe-441d-bfeb-2f679f1fb5bd" providerId="ADAL" clId="{27488AB3-4B7B-46D6-899D-7B65BA72C07B}" dt="2021-05-25T14:38:01.374" v="941" actId="22"/>
          <ac:picMkLst>
            <pc:docMk/>
            <pc:sldMk cId="209688085" sldId="266"/>
            <ac:picMk id="6" creationId="{BB629DA3-C3B8-4C87-9528-BAA4BE51717C}"/>
          </ac:picMkLst>
        </pc:picChg>
      </pc:sldChg>
      <pc:sldChg chg="delSp modSp new mod">
        <pc:chgData name="Trista Eckman" userId="d3b5c9aa-babe-441d-bfeb-2f679f1fb5bd" providerId="ADAL" clId="{27488AB3-4B7B-46D6-899D-7B65BA72C07B}" dt="2021-06-02T19:18:36.912" v="1948" actId="20577"/>
        <pc:sldMkLst>
          <pc:docMk/>
          <pc:sldMk cId="3213119963" sldId="267"/>
        </pc:sldMkLst>
        <pc:spChg chg="mod">
          <ac:chgData name="Trista Eckman" userId="d3b5c9aa-babe-441d-bfeb-2f679f1fb5bd" providerId="ADAL" clId="{27488AB3-4B7B-46D6-899D-7B65BA72C07B}" dt="2021-06-02T19:17:59.134" v="1770" actId="27636"/>
          <ac:spMkLst>
            <pc:docMk/>
            <pc:sldMk cId="3213119963" sldId="267"/>
            <ac:spMk id="2" creationId="{38838BFC-6D90-4EC6-913D-FE40251B1988}"/>
          </ac:spMkLst>
        </pc:spChg>
        <pc:spChg chg="mod">
          <ac:chgData name="Trista Eckman" userId="d3b5c9aa-babe-441d-bfeb-2f679f1fb5bd" providerId="ADAL" clId="{27488AB3-4B7B-46D6-899D-7B65BA72C07B}" dt="2021-06-02T19:18:36.912" v="1948" actId="20577"/>
          <ac:spMkLst>
            <pc:docMk/>
            <pc:sldMk cId="3213119963" sldId="267"/>
            <ac:spMk id="3" creationId="{D0E7A7FD-417A-4E0A-90A6-B4DD7CD8229A}"/>
          </ac:spMkLst>
        </pc:spChg>
        <pc:spChg chg="del mod">
          <ac:chgData name="Trista Eckman" userId="d3b5c9aa-babe-441d-bfeb-2f679f1fb5bd" providerId="ADAL" clId="{27488AB3-4B7B-46D6-899D-7B65BA72C07B}" dt="2021-06-02T19:17:53.358" v="1768" actId="478"/>
          <ac:spMkLst>
            <pc:docMk/>
            <pc:sldMk cId="3213119963" sldId="267"/>
            <ac:spMk id="4" creationId="{11D3EF19-CE15-4E2D-9209-F15577A13FA4}"/>
          </ac:spMkLst>
        </pc:spChg>
      </pc:sldChg>
      <pc:sldChg chg="modSp new mod">
        <pc:chgData name="Trista Eckman" userId="d3b5c9aa-babe-441d-bfeb-2f679f1fb5bd" providerId="ADAL" clId="{27488AB3-4B7B-46D6-899D-7B65BA72C07B}" dt="2021-06-02T19:21:45.623" v="2519" actId="20577"/>
        <pc:sldMkLst>
          <pc:docMk/>
          <pc:sldMk cId="3283909726" sldId="268"/>
        </pc:sldMkLst>
        <pc:spChg chg="mod">
          <ac:chgData name="Trista Eckman" userId="d3b5c9aa-babe-441d-bfeb-2f679f1fb5bd" providerId="ADAL" clId="{27488AB3-4B7B-46D6-899D-7B65BA72C07B}" dt="2021-06-02T19:19:07.415" v="1976" actId="20577"/>
          <ac:spMkLst>
            <pc:docMk/>
            <pc:sldMk cId="3283909726" sldId="268"/>
            <ac:spMk id="2" creationId="{E8163A8A-AEF8-4636-8AB2-1FE98FC7E70F}"/>
          </ac:spMkLst>
        </pc:spChg>
        <pc:spChg chg="mod">
          <ac:chgData name="Trista Eckman" userId="d3b5c9aa-babe-441d-bfeb-2f679f1fb5bd" providerId="ADAL" clId="{27488AB3-4B7B-46D6-899D-7B65BA72C07B}" dt="2021-06-02T19:21:45.623" v="2519" actId="20577"/>
          <ac:spMkLst>
            <pc:docMk/>
            <pc:sldMk cId="3283909726" sldId="268"/>
            <ac:spMk id="3" creationId="{A333CB28-5D0D-4FCE-8007-C29527B05234}"/>
          </ac:spMkLst>
        </pc:spChg>
      </pc:sldChg>
      <pc:sldChg chg="addSp delSp modSp new mod">
        <pc:chgData name="Trista Eckman" userId="d3b5c9aa-babe-441d-bfeb-2f679f1fb5bd" providerId="ADAL" clId="{27488AB3-4B7B-46D6-899D-7B65BA72C07B}" dt="2021-06-02T19:28:16.068" v="2937" actId="1076"/>
        <pc:sldMkLst>
          <pc:docMk/>
          <pc:sldMk cId="2093202636" sldId="269"/>
        </pc:sldMkLst>
        <pc:spChg chg="mod">
          <ac:chgData name="Trista Eckman" userId="d3b5c9aa-babe-441d-bfeb-2f679f1fb5bd" providerId="ADAL" clId="{27488AB3-4B7B-46D6-899D-7B65BA72C07B}" dt="2021-06-02T19:24:26.311" v="2800" actId="14100"/>
          <ac:spMkLst>
            <pc:docMk/>
            <pc:sldMk cId="2093202636" sldId="269"/>
            <ac:spMk id="2" creationId="{B2B93EA6-857D-4425-A3C0-9CAEC58F66CE}"/>
          </ac:spMkLst>
        </pc:spChg>
        <pc:spChg chg="del mod">
          <ac:chgData name="Trista Eckman" userId="d3b5c9aa-babe-441d-bfeb-2f679f1fb5bd" providerId="ADAL" clId="{27488AB3-4B7B-46D6-899D-7B65BA72C07B}" dt="2021-06-02T19:26:56.196" v="2925" actId="478"/>
          <ac:spMkLst>
            <pc:docMk/>
            <pc:sldMk cId="2093202636" sldId="269"/>
            <ac:spMk id="3" creationId="{94268730-2F35-44D4-AFCB-EF4781B4EE47}"/>
          </ac:spMkLst>
        </pc:spChg>
        <pc:spChg chg="mod">
          <ac:chgData name="Trista Eckman" userId="d3b5c9aa-babe-441d-bfeb-2f679f1fb5bd" providerId="ADAL" clId="{27488AB3-4B7B-46D6-899D-7B65BA72C07B}" dt="2021-06-02T19:25:14.693" v="2915" actId="20577"/>
          <ac:spMkLst>
            <pc:docMk/>
            <pc:sldMk cId="2093202636" sldId="269"/>
            <ac:spMk id="4" creationId="{C3603A30-24A9-43F3-A5DF-18DEE5397B73}"/>
          </ac:spMkLst>
        </pc:spChg>
        <pc:picChg chg="add mod">
          <ac:chgData name="Trista Eckman" userId="d3b5c9aa-babe-441d-bfeb-2f679f1fb5bd" providerId="ADAL" clId="{27488AB3-4B7B-46D6-899D-7B65BA72C07B}" dt="2021-06-02T19:28:16.068" v="2937" actId="1076"/>
          <ac:picMkLst>
            <pc:docMk/>
            <pc:sldMk cId="2093202636" sldId="269"/>
            <ac:picMk id="6" creationId="{5BDB4DE2-4C50-486E-9971-E0D6C65095CD}"/>
          </ac:picMkLst>
        </pc:picChg>
        <pc:picChg chg="add mod ord">
          <ac:chgData name="Trista Eckman" userId="d3b5c9aa-babe-441d-bfeb-2f679f1fb5bd" providerId="ADAL" clId="{27488AB3-4B7B-46D6-899D-7B65BA72C07B}" dt="2021-06-02T19:27:58.205" v="2936" actId="1076"/>
          <ac:picMkLst>
            <pc:docMk/>
            <pc:sldMk cId="2093202636" sldId="269"/>
            <ac:picMk id="8" creationId="{EA47B8CA-E71F-49A1-9E38-DEA508BCA739}"/>
          </ac:picMkLst>
        </pc:picChg>
        <pc:picChg chg="add mod">
          <ac:chgData name="Trista Eckman" userId="d3b5c9aa-babe-441d-bfeb-2f679f1fb5bd" providerId="ADAL" clId="{27488AB3-4B7B-46D6-899D-7B65BA72C07B}" dt="2021-06-02T19:27:48.240" v="2934" actId="1076"/>
          <ac:picMkLst>
            <pc:docMk/>
            <pc:sldMk cId="2093202636" sldId="269"/>
            <ac:picMk id="10" creationId="{D902DAC6-55B6-4503-91E6-4B50849E9A03}"/>
          </ac:picMkLst>
        </pc:picChg>
      </pc:sldChg>
    </pc:docChg>
  </pc:docChgLst>
  <pc:docChgLst>
    <pc:chgData name="Trista Eckman" userId="d3b5c9aa-babe-441d-bfeb-2f679f1fb5bd" providerId="ADAL" clId="{4707B40A-E4E6-4E6D-BF15-A68BE0400B4B}"/>
    <pc:docChg chg="modSld">
      <pc:chgData name="Trista Eckman" userId="d3b5c9aa-babe-441d-bfeb-2f679f1fb5bd" providerId="ADAL" clId="{4707B40A-E4E6-4E6D-BF15-A68BE0400B4B}" dt="2021-06-25T17:48:49.830" v="205" actId="20577"/>
      <pc:docMkLst>
        <pc:docMk/>
      </pc:docMkLst>
      <pc:sldChg chg="modSp mod">
        <pc:chgData name="Trista Eckman" userId="d3b5c9aa-babe-441d-bfeb-2f679f1fb5bd" providerId="ADAL" clId="{4707B40A-E4E6-4E6D-BF15-A68BE0400B4B}" dt="2021-06-25T17:45:54.914" v="1" actId="20577"/>
        <pc:sldMkLst>
          <pc:docMk/>
          <pc:sldMk cId="3614664607" sldId="257"/>
        </pc:sldMkLst>
        <pc:spChg chg="mod">
          <ac:chgData name="Trista Eckman" userId="d3b5c9aa-babe-441d-bfeb-2f679f1fb5bd" providerId="ADAL" clId="{4707B40A-E4E6-4E6D-BF15-A68BE0400B4B}" dt="2021-06-25T17:45:54.914" v="1" actId="20577"/>
          <ac:spMkLst>
            <pc:docMk/>
            <pc:sldMk cId="3614664607" sldId="257"/>
            <ac:spMk id="3" creationId="{49ACA0AA-CB3A-42C6-A1FB-16EF74BF9E3B}"/>
          </ac:spMkLst>
        </pc:spChg>
      </pc:sldChg>
      <pc:sldChg chg="modSp">
        <pc:chgData name="Trista Eckman" userId="d3b5c9aa-babe-441d-bfeb-2f679f1fb5bd" providerId="ADAL" clId="{4707B40A-E4E6-4E6D-BF15-A68BE0400B4B}" dt="2021-06-25T17:48:34.641" v="186" actId="20577"/>
        <pc:sldMkLst>
          <pc:docMk/>
          <pc:sldMk cId="911239259" sldId="258"/>
        </pc:sldMkLst>
        <pc:graphicFrameChg chg="mod">
          <ac:chgData name="Trista Eckman" userId="d3b5c9aa-babe-441d-bfeb-2f679f1fb5bd" providerId="ADAL" clId="{4707B40A-E4E6-4E6D-BF15-A68BE0400B4B}" dt="2021-06-25T17:48:34.641" v="186" actId="20577"/>
          <ac:graphicFrameMkLst>
            <pc:docMk/>
            <pc:sldMk cId="911239259" sldId="258"/>
            <ac:graphicFrameMk id="8" creationId="{7C5E9C0F-8203-4036-ABE0-DC2B027154FC}"/>
          </ac:graphicFrameMkLst>
        </pc:graphicFrameChg>
      </pc:sldChg>
      <pc:sldChg chg="modSp mod">
        <pc:chgData name="Trista Eckman" userId="d3b5c9aa-babe-441d-bfeb-2f679f1fb5bd" providerId="ADAL" clId="{4707B40A-E4E6-4E6D-BF15-A68BE0400B4B}" dt="2021-06-25T17:48:49.830" v="205" actId="20577"/>
        <pc:sldMkLst>
          <pc:docMk/>
          <pc:sldMk cId="2098580723" sldId="259"/>
        </pc:sldMkLst>
        <pc:spChg chg="mod">
          <ac:chgData name="Trista Eckman" userId="d3b5c9aa-babe-441d-bfeb-2f679f1fb5bd" providerId="ADAL" clId="{4707B40A-E4E6-4E6D-BF15-A68BE0400B4B}" dt="2021-06-25T17:48:46.592" v="204" actId="20577"/>
          <ac:spMkLst>
            <pc:docMk/>
            <pc:sldMk cId="2098580723" sldId="259"/>
            <ac:spMk id="2" creationId="{0457E3AC-2281-4EE4-8A8A-F17BE46F152A}"/>
          </ac:spMkLst>
        </pc:spChg>
        <pc:spChg chg="mod">
          <ac:chgData name="Trista Eckman" userId="d3b5c9aa-babe-441d-bfeb-2f679f1fb5bd" providerId="ADAL" clId="{4707B40A-E4E6-4E6D-BF15-A68BE0400B4B}" dt="2021-06-25T17:48:49.830" v="205" actId="20577"/>
          <ac:spMkLst>
            <pc:docMk/>
            <pc:sldMk cId="2098580723" sldId="259"/>
            <ac:spMk id="3" creationId="{25D4F79B-DF6E-4805-A427-3594676BE3BE}"/>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8751BA-D524-4DAC-928A-E509A675EF9C}" type="doc">
      <dgm:prSet loTypeId="urn:microsoft.com/office/officeart/2005/8/layout/vList2" loCatId="list" qsTypeId="urn:microsoft.com/office/officeart/2005/8/quickstyle/simple4" qsCatId="simple" csTypeId="urn:microsoft.com/office/officeart/2005/8/colors/accent0_3" csCatId="mainScheme" phldr="1"/>
      <dgm:spPr/>
      <dgm:t>
        <a:bodyPr/>
        <a:lstStyle/>
        <a:p>
          <a:endParaRPr lang="en-US"/>
        </a:p>
      </dgm:t>
    </dgm:pt>
    <dgm:pt modelId="{32D1F5F8-924E-4EB4-9DE9-45105A0C69AF}">
      <dgm:prSet/>
      <dgm:spPr/>
      <dgm:t>
        <a:bodyPr/>
        <a:lstStyle/>
        <a:p>
          <a:r>
            <a:rPr lang="en-US" dirty="0" err="1"/>
            <a:t>CarFax</a:t>
          </a:r>
          <a:r>
            <a:rPr lang="en-US" dirty="0"/>
            <a:t> Integration</a:t>
          </a:r>
        </a:p>
      </dgm:t>
    </dgm:pt>
    <dgm:pt modelId="{10310852-E5B3-43B5-97B9-312BB0C4955B}" type="parTrans" cxnId="{5D9A4138-8D9C-4130-9D59-14A9FBB9C213}">
      <dgm:prSet/>
      <dgm:spPr/>
      <dgm:t>
        <a:bodyPr/>
        <a:lstStyle/>
        <a:p>
          <a:endParaRPr lang="en-US"/>
        </a:p>
      </dgm:t>
    </dgm:pt>
    <dgm:pt modelId="{BA78E7DC-A5A0-48CF-8037-F54CB1D882D8}" type="sibTrans" cxnId="{5D9A4138-8D9C-4130-9D59-14A9FBB9C213}">
      <dgm:prSet/>
      <dgm:spPr/>
      <dgm:t>
        <a:bodyPr/>
        <a:lstStyle/>
        <a:p>
          <a:endParaRPr lang="en-US"/>
        </a:p>
      </dgm:t>
    </dgm:pt>
    <dgm:pt modelId="{720E0FD4-4258-4A54-A132-3EC97D455040}">
      <dgm:prSet/>
      <dgm:spPr/>
      <dgm:t>
        <a:bodyPr/>
        <a:lstStyle/>
        <a:p>
          <a:r>
            <a:rPr lang="en-US" dirty="0"/>
            <a:t>Setting Appointments</a:t>
          </a:r>
        </a:p>
      </dgm:t>
    </dgm:pt>
    <dgm:pt modelId="{23642C63-E997-4936-9429-D40281BBAEE2}" type="parTrans" cxnId="{8C186D1C-CBD7-4E92-B9DE-974E37BA8F7C}">
      <dgm:prSet/>
      <dgm:spPr/>
      <dgm:t>
        <a:bodyPr/>
        <a:lstStyle/>
        <a:p>
          <a:endParaRPr lang="en-US"/>
        </a:p>
      </dgm:t>
    </dgm:pt>
    <dgm:pt modelId="{F08EA059-CF3D-48E5-941E-EB70C2D74059}" type="sibTrans" cxnId="{8C186D1C-CBD7-4E92-B9DE-974E37BA8F7C}">
      <dgm:prSet/>
      <dgm:spPr/>
      <dgm:t>
        <a:bodyPr/>
        <a:lstStyle/>
        <a:p>
          <a:endParaRPr lang="en-US"/>
        </a:p>
      </dgm:t>
    </dgm:pt>
    <dgm:pt modelId="{034F49C1-63DD-413B-AB41-25D40A41383E}">
      <dgm:prSet/>
      <dgm:spPr/>
      <dgm:t>
        <a:bodyPr/>
        <a:lstStyle/>
        <a:p>
          <a:r>
            <a:rPr lang="en-US" dirty="0"/>
            <a:t>BDC Settings – Change Log</a:t>
          </a:r>
        </a:p>
      </dgm:t>
    </dgm:pt>
    <dgm:pt modelId="{3A914000-89E8-4B80-9CB5-90BF62124FEC}" type="parTrans" cxnId="{F92101D7-09D9-4850-B5B9-E0DE7C69869D}">
      <dgm:prSet/>
      <dgm:spPr/>
      <dgm:t>
        <a:bodyPr/>
        <a:lstStyle/>
        <a:p>
          <a:endParaRPr lang="en-US"/>
        </a:p>
      </dgm:t>
    </dgm:pt>
    <dgm:pt modelId="{9F957705-1B63-45B5-965C-3DBD82F3AFB4}" type="sibTrans" cxnId="{F92101D7-09D9-4850-B5B9-E0DE7C69869D}">
      <dgm:prSet/>
      <dgm:spPr/>
      <dgm:t>
        <a:bodyPr/>
        <a:lstStyle/>
        <a:p>
          <a:endParaRPr lang="en-US"/>
        </a:p>
      </dgm:t>
    </dgm:pt>
    <dgm:pt modelId="{4E985FA6-6834-4A4B-81C4-5CFD27E338FF}">
      <dgm:prSet/>
      <dgm:spPr/>
      <dgm:t>
        <a:bodyPr/>
        <a:lstStyle/>
        <a:p>
          <a:r>
            <a:rPr lang="en-US" dirty="0"/>
            <a:t>ProMax BDC</a:t>
          </a:r>
        </a:p>
      </dgm:t>
    </dgm:pt>
    <dgm:pt modelId="{DF35C80D-9670-48EF-9B79-87B48541EEBD}" type="parTrans" cxnId="{16760954-50C8-4041-AFC4-83905387BE01}">
      <dgm:prSet/>
      <dgm:spPr/>
      <dgm:t>
        <a:bodyPr/>
        <a:lstStyle/>
        <a:p>
          <a:endParaRPr lang="en-US"/>
        </a:p>
      </dgm:t>
    </dgm:pt>
    <dgm:pt modelId="{E8463ACE-CFA3-4D10-BFA0-CBA6F8333C11}" type="sibTrans" cxnId="{16760954-50C8-4041-AFC4-83905387BE01}">
      <dgm:prSet/>
      <dgm:spPr/>
      <dgm:t>
        <a:bodyPr/>
        <a:lstStyle/>
        <a:p>
          <a:endParaRPr lang="en-US"/>
        </a:p>
      </dgm:t>
    </dgm:pt>
    <dgm:pt modelId="{94A47917-0E74-412F-B0E1-D863FF1C58E3}">
      <dgm:prSet/>
      <dgm:spPr/>
      <dgm:t>
        <a:bodyPr/>
        <a:lstStyle/>
        <a:p>
          <a:r>
            <a:rPr lang="en-US" dirty="0"/>
            <a:t>Adding Motorcycles into Inventory</a:t>
          </a:r>
        </a:p>
      </dgm:t>
    </dgm:pt>
    <dgm:pt modelId="{F894B792-1E16-47E6-8D94-4755A2ABA82F}" type="sibTrans" cxnId="{0E8A4D0D-0F4F-4AB7-8501-31C89C92AAF0}">
      <dgm:prSet/>
      <dgm:spPr/>
      <dgm:t>
        <a:bodyPr/>
        <a:lstStyle/>
        <a:p>
          <a:endParaRPr lang="en-US"/>
        </a:p>
      </dgm:t>
    </dgm:pt>
    <dgm:pt modelId="{C5AA0942-78C7-4BAD-AD7B-6A5A1A09583B}" type="parTrans" cxnId="{0E8A4D0D-0F4F-4AB7-8501-31C89C92AAF0}">
      <dgm:prSet/>
      <dgm:spPr/>
      <dgm:t>
        <a:bodyPr/>
        <a:lstStyle/>
        <a:p>
          <a:endParaRPr lang="en-US"/>
        </a:p>
      </dgm:t>
    </dgm:pt>
    <dgm:pt modelId="{DE281944-C5AD-4E04-BA3B-FAE719ABB3B0}" type="pres">
      <dgm:prSet presAssocID="{C88751BA-D524-4DAC-928A-E509A675EF9C}" presName="linear" presStyleCnt="0">
        <dgm:presLayoutVars>
          <dgm:animLvl val="lvl"/>
          <dgm:resizeHandles val="exact"/>
        </dgm:presLayoutVars>
      </dgm:prSet>
      <dgm:spPr/>
    </dgm:pt>
    <dgm:pt modelId="{DF374F09-5B3E-4985-B057-B749D3A92B82}" type="pres">
      <dgm:prSet presAssocID="{32D1F5F8-924E-4EB4-9DE9-45105A0C69AF}" presName="parentText" presStyleLbl="node1" presStyleIdx="0" presStyleCnt="5" custLinFactNeighborX="-38" custLinFactNeighborY="-51468">
        <dgm:presLayoutVars>
          <dgm:chMax val="0"/>
          <dgm:bulletEnabled val="1"/>
        </dgm:presLayoutVars>
      </dgm:prSet>
      <dgm:spPr/>
    </dgm:pt>
    <dgm:pt modelId="{A8ED4CE7-E6C7-4317-BAAF-B05F6400739B}" type="pres">
      <dgm:prSet presAssocID="{BA78E7DC-A5A0-48CF-8037-F54CB1D882D8}" presName="spacer" presStyleCnt="0"/>
      <dgm:spPr/>
    </dgm:pt>
    <dgm:pt modelId="{AD447135-42C8-4FAA-994C-C39D6DD3008E}" type="pres">
      <dgm:prSet presAssocID="{94A47917-0E74-412F-B0E1-D863FF1C58E3}" presName="parentText" presStyleLbl="node1" presStyleIdx="1" presStyleCnt="5" custLinFactNeighborX="-38" custLinFactNeighborY="-27095">
        <dgm:presLayoutVars>
          <dgm:chMax val="0"/>
          <dgm:bulletEnabled val="1"/>
        </dgm:presLayoutVars>
      </dgm:prSet>
      <dgm:spPr/>
    </dgm:pt>
    <dgm:pt modelId="{8EC80FBE-C105-4578-BAAE-4E39BBF742AA}" type="pres">
      <dgm:prSet presAssocID="{F894B792-1E16-47E6-8D94-4755A2ABA82F}" presName="spacer" presStyleCnt="0"/>
      <dgm:spPr/>
    </dgm:pt>
    <dgm:pt modelId="{35D376C8-F020-42D2-96EE-43EB10004A8F}" type="pres">
      <dgm:prSet presAssocID="{720E0FD4-4258-4A54-A132-3EC97D455040}" presName="parentText" presStyleLbl="node1" presStyleIdx="2" presStyleCnt="5">
        <dgm:presLayoutVars>
          <dgm:chMax val="0"/>
          <dgm:bulletEnabled val="1"/>
        </dgm:presLayoutVars>
      </dgm:prSet>
      <dgm:spPr/>
    </dgm:pt>
    <dgm:pt modelId="{AC99FF3B-1572-4338-9C6A-DBF52929AB56}" type="pres">
      <dgm:prSet presAssocID="{F08EA059-CF3D-48E5-941E-EB70C2D74059}" presName="spacer" presStyleCnt="0"/>
      <dgm:spPr/>
    </dgm:pt>
    <dgm:pt modelId="{B2E819C4-4F56-4506-88B5-B83C7F76B097}" type="pres">
      <dgm:prSet presAssocID="{034F49C1-63DD-413B-AB41-25D40A41383E}" presName="parentText" presStyleLbl="node1" presStyleIdx="3" presStyleCnt="5" custLinFactNeighborX="-38" custLinFactNeighborY="-10362">
        <dgm:presLayoutVars>
          <dgm:chMax val="0"/>
          <dgm:bulletEnabled val="1"/>
        </dgm:presLayoutVars>
      </dgm:prSet>
      <dgm:spPr/>
    </dgm:pt>
    <dgm:pt modelId="{1F760E79-CF41-43DD-9B52-F84AE85EDFFF}" type="pres">
      <dgm:prSet presAssocID="{9F957705-1B63-45B5-965C-3DBD82F3AFB4}" presName="spacer" presStyleCnt="0"/>
      <dgm:spPr/>
    </dgm:pt>
    <dgm:pt modelId="{11C9CE42-9449-42FD-A673-AE308E381CB2}" type="pres">
      <dgm:prSet presAssocID="{4E985FA6-6834-4A4B-81C4-5CFD27E338FF}" presName="parentText" presStyleLbl="node1" presStyleIdx="4" presStyleCnt="5">
        <dgm:presLayoutVars>
          <dgm:chMax val="0"/>
          <dgm:bulletEnabled val="1"/>
        </dgm:presLayoutVars>
      </dgm:prSet>
      <dgm:spPr/>
    </dgm:pt>
  </dgm:ptLst>
  <dgm:cxnLst>
    <dgm:cxn modelId="{9E36C106-4378-486E-860B-7F14EDEE760B}" type="presOf" srcId="{720E0FD4-4258-4A54-A132-3EC97D455040}" destId="{35D376C8-F020-42D2-96EE-43EB10004A8F}" srcOrd="0" destOrd="0" presId="urn:microsoft.com/office/officeart/2005/8/layout/vList2"/>
    <dgm:cxn modelId="{1A572A0B-413D-4143-B039-812555006F33}" type="presOf" srcId="{C88751BA-D524-4DAC-928A-E509A675EF9C}" destId="{DE281944-C5AD-4E04-BA3B-FAE719ABB3B0}" srcOrd="0" destOrd="0" presId="urn:microsoft.com/office/officeart/2005/8/layout/vList2"/>
    <dgm:cxn modelId="{6E9FA80C-ECA1-46FE-9392-07F013648975}" type="presOf" srcId="{4E985FA6-6834-4A4B-81C4-5CFD27E338FF}" destId="{11C9CE42-9449-42FD-A673-AE308E381CB2}" srcOrd="0" destOrd="0" presId="urn:microsoft.com/office/officeart/2005/8/layout/vList2"/>
    <dgm:cxn modelId="{0E8A4D0D-0F4F-4AB7-8501-31C89C92AAF0}" srcId="{C88751BA-D524-4DAC-928A-E509A675EF9C}" destId="{94A47917-0E74-412F-B0E1-D863FF1C58E3}" srcOrd="1" destOrd="0" parTransId="{C5AA0942-78C7-4BAD-AD7B-6A5A1A09583B}" sibTransId="{F894B792-1E16-47E6-8D94-4755A2ABA82F}"/>
    <dgm:cxn modelId="{8C186D1C-CBD7-4E92-B9DE-974E37BA8F7C}" srcId="{C88751BA-D524-4DAC-928A-E509A675EF9C}" destId="{720E0FD4-4258-4A54-A132-3EC97D455040}" srcOrd="2" destOrd="0" parTransId="{23642C63-E997-4936-9429-D40281BBAEE2}" sibTransId="{F08EA059-CF3D-48E5-941E-EB70C2D74059}"/>
    <dgm:cxn modelId="{5D9A4138-8D9C-4130-9D59-14A9FBB9C213}" srcId="{C88751BA-D524-4DAC-928A-E509A675EF9C}" destId="{32D1F5F8-924E-4EB4-9DE9-45105A0C69AF}" srcOrd="0" destOrd="0" parTransId="{10310852-E5B3-43B5-97B9-312BB0C4955B}" sibTransId="{BA78E7DC-A5A0-48CF-8037-F54CB1D882D8}"/>
    <dgm:cxn modelId="{6B63A83F-C329-498E-9F4E-9829D706932C}" type="presOf" srcId="{94A47917-0E74-412F-B0E1-D863FF1C58E3}" destId="{AD447135-42C8-4FAA-994C-C39D6DD3008E}" srcOrd="0" destOrd="0" presId="urn:microsoft.com/office/officeart/2005/8/layout/vList2"/>
    <dgm:cxn modelId="{16760954-50C8-4041-AFC4-83905387BE01}" srcId="{C88751BA-D524-4DAC-928A-E509A675EF9C}" destId="{4E985FA6-6834-4A4B-81C4-5CFD27E338FF}" srcOrd="4" destOrd="0" parTransId="{DF35C80D-9670-48EF-9B79-87B48541EEBD}" sibTransId="{E8463ACE-CFA3-4D10-BFA0-CBA6F8333C11}"/>
    <dgm:cxn modelId="{C2231576-F380-446B-8A0A-92671BE2D836}" type="presOf" srcId="{034F49C1-63DD-413B-AB41-25D40A41383E}" destId="{B2E819C4-4F56-4506-88B5-B83C7F76B097}" srcOrd="0" destOrd="0" presId="urn:microsoft.com/office/officeart/2005/8/layout/vList2"/>
    <dgm:cxn modelId="{728FFD7C-7CFB-40B3-82E8-773FA0197F22}" type="presOf" srcId="{32D1F5F8-924E-4EB4-9DE9-45105A0C69AF}" destId="{DF374F09-5B3E-4985-B057-B749D3A92B82}" srcOrd="0" destOrd="0" presId="urn:microsoft.com/office/officeart/2005/8/layout/vList2"/>
    <dgm:cxn modelId="{F92101D7-09D9-4850-B5B9-E0DE7C69869D}" srcId="{C88751BA-D524-4DAC-928A-E509A675EF9C}" destId="{034F49C1-63DD-413B-AB41-25D40A41383E}" srcOrd="3" destOrd="0" parTransId="{3A914000-89E8-4B80-9CB5-90BF62124FEC}" sibTransId="{9F957705-1B63-45B5-965C-3DBD82F3AFB4}"/>
    <dgm:cxn modelId="{BE6224FF-E983-4C5E-A8C8-0B7DDF96643A}" type="presParOf" srcId="{DE281944-C5AD-4E04-BA3B-FAE719ABB3B0}" destId="{DF374F09-5B3E-4985-B057-B749D3A92B82}" srcOrd="0" destOrd="0" presId="urn:microsoft.com/office/officeart/2005/8/layout/vList2"/>
    <dgm:cxn modelId="{14C0A2E1-C0B5-4C51-A123-66B2FF0D3DF1}" type="presParOf" srcId="{DE281944-C5AD-4E04-BA3B-FAE719ABB3B0}" destId="{A8ED4CE7-E6C7-4317-BAAF-B05F6400739B}" srcOrd="1" destOrd="0" presId="urn:microsoft.com/office/officeart/2005/8/layout/vList2"/>
    <dgm:cxn modelId="{617533FD-9A96-413C-B67F-AFC25C63CF57}" type="presParOf" srcId="{DE281944-C5AD-4E04-BA3B-FAE719ABB3B0}" destId="{AD447135-42C8-4FAA-994C-C39D6DD3008E}" srcOrd="2" destOrd="0" presId="urn:microsoft.com/office/officeart/2005/8/layout/vList2"/>
    <dgm:cxn modelId="{BACFA74D-8CEB-439B-806F-BF1154AFC502}" type="presParOf" srcId="{DE281944-C5AD-4E04-BA3B-FAE719ABB3B0}" destId="{8EC80FBE-C105-4578-BAAE-4E39BBF742AA}" srcOrd="3" destOrd="0" presId="urn:microsoft.com/office/officeart/2005/8/layout/vList2"/>
    <dgm:cxn modelId="{AC3FA93A-4319-424F-8861-36627B441987}" type="presParOf" srcId="{DE281944-C5AD-4E04-BA3B-FAE719ABB3B0}" destId="{35D376C8-F020-42D2-96EE-43EB10004A8F}" srcOrd="4" destOrd="0" presId="urn:microsoft.com/office/officeart/2005/8/layout/vList2"/>
    <dgm:cxn modelId="{B150533D-E248-4B3A-A032-E05B218378F5}" type="presParOf" srcId="{DE281944-C5AD-4E04-BA3B-FAE719ABB3B0}" destId="{AC99FF3B-1572-4338-9C6A-DBF52929AB56}" srcOrd="5" destOrd="0" presId="urn:microsoft.com/office/officeart/2005/8/layout/vList2"/>
    <dgm:cxn modelId="{AD1E4473-9248-44B3-B921-FE1C3932B837}" type="presParOf" srcId="{DE281944-C5AD-4E04-BA3B-FAE719ABB3B0}" destId="{B2E819C4-4F56-4506-88B5-B83C7F76B097}" srcOrd="6" destOrd="0" presId="urn:microsoft.com/office/officeart/2005/8/layout/vList2"/>
    <dgm:cxn modelId="{2F792625-B590-4456-9086-2A6AFA860C95}" type="presParOf" srcId="{DE281944-C5AD-4E04-BA3B-FAE719ABB3B0}" destId="{1F760E79-CF41-43DD-9B52-F84AE85EDFFF}" srcOrd="7" destOrd="0" presId="urn:microsoft.com/office/officeart/2005/8/layout/vList2"/>
    <dgm:cxn modelId="{DCAD96FB-D737-4649-BBF5-1067FE33C56A}" type="presParOf" srcId="{DE281944-C5AD-4E04-BA3B-FAE719ABB3B0}" destId="{11C9CE42-9449-42FD-A673-AE308E381CB2}"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374F09-5B3E-4985-B057-B749D3A92B82}">
      <dsp:nvSpPr>
        <dsp:cNvPr id="0" name=""/>
        <dsp:cNvSpPr/>
      </dsp:nvSpPr>
      <dsp:spPr>
        <a:xfrm>
          <a:off x="0" y="0"/>
          <a:ext cx="6711950" cy="719549"/>
        </a:xfrm>
        <a:prstGeom prst="roundRect">
          <a:avLst/>
        </a:prstGeom>
        <a:solidFill>
          <a:schemeClr val="dk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err="1"/>
            <a:t>CarFax</a:t>
          </a:r>
          <a:r>
            <a:rPr lang="en-US" sz="3000" kern="1200" dirty="0"/>
            <a:t> Integration</a:t>
          </a:r>
        </a:p>
      </dsp:txBody>
      <dsp:txXfrm>
        <a:off x="35125" y="35125"/>
        <a:ext cx="6641700" cy="649299"/>
      </dsp:txXfrm>
    </dsp:sp>
    <dsp:sp modelId="{AD447135-42C8-4FAA-994C-C39D6DD3008E}">
      <dsp:nvSpPr>
        <dsp:cNvPr id="0" name=""/>
        <dsp:cNvSpPr/>
      </dsp:nvSpPr>
      <dsp:spPr>
        <a:xfrm>
          <a:off x="0" y="821433"/>
          <a:ext cx="6711950" cy="719549"/>
        </a:xfrm>
        <a:prstGeom prst="roundRect">
          <a:avLst/>
        </a:prstGeom>
        <a:solidFill>
          <a:schemeClr val="dk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Adding Motorcycles into Inventory</a:t>
          </a:r>
        </a:p>
      </dsp:txBody>
      <dsp:txXfrm>
        <a:off x="35125" y="856558"/>
        <a:ext cx="6641700" cy="649299"/>
      </dsp:txXfrm>
    </dsp:sp>
    <dsp:sp modelId="{35D376C8-F020-42D2-96EE-43EB10004A8F}">
      <dsp:nvSpPr>
        <dsp:cNvPr id="0" name=""/>
        <dsp:cNvSpPr/>
      </dsp:nvSpPr>
      <dsp:spPr>
        <a:xfrm>
          <a:off x="0" y="1650793"/>
          <a:ext cx="6711950" cy="719549"/>
        </a:xfrm>
        <a:prstGeom prst="roundRect">
          <a:avLst/>
        </a:prstGeom>
        <a:solidFill>
          <a:schemeClr val="dk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Setting Appointments</a:t>
          </a:r>
        </a:p>
      </dsp:txBody>
      <dsp:txXfrm>
        <a:off x="35125" y="1685918"/>
        <a:ext cx="6641700" cy="649299"/>
      </dsp:txXfrm>
    </dsp:sp>
    <dsp:sp modelId="{B2E819C4-4F56-4506-88B5-B83C7F76B097}">
      <dsp:nvSpPr>
        <dsp:cNvPr id="0" name=""/>
        <dsp:cNvSpPr/>
      </dsp:nvSpPr>
      <dsp:spPr>
        <a:xfrm>
          <a:off x="0" y="2447791"/>
          <a:ext cx="6711950" cy="719549"/>
        </a:xfrm>
        <a:prstGeom prst="roundRect">
          <a:avLst/>
        </a:prstGeom>
        <a:solidFill>
          <a:schemeClr val="dk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BDC Settings – Change Log</a:t>
          </a:r>
        </a:p>
      </dsp:txBody>
      <dsp:txXfrm>
        <a:off x="35125" y="2482916"/>
        <a:ext cx="6641700" cy="649299"/>
      </dsp:txXfrm>
    </dsp:sp>
    <dsp:sp modelId="{11C9CE42-9449-42FD-A673-AE308E381CB2}">
      <dsp:nvSpPr>
        <dsp:cNvPr id="0" name=""/>
        <dsp:cNvSpPr/>
      </dsp:nvSpPr>
      <dsp:spPr>
        <a:xfrm>
          <a:off x="0" y="3262694"/>
          <a:ext cx="6711950" cy="719549"/>
        </a:xfrm>
        <a:prstGeom prst="roundRect">
          <a:avLst/>
        </a:prstGeom>
        <a:solidFill>
          <a:schemeClr val="dk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ProMax BDC</a:t>
          </a:r>
        </a:p>
      </dsp:txBody>
      <dsp:txXfrm>
        <a:off x="35125" y="3297819"/>
        <a:ext cx="6641700" cy="64929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6/25/2021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6/25/2021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6/25/2021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6/25/2021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6/25/2021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6/25/2021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6/25/2021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6/25/2021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7115F77-2FAE-4CA7-9A7F-10D5F2C8F8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9">
            <a:extLst>
              <a:ext uri="{FF2B5EF4-FFF2-40B4-BE49-F238E27FC236}">
                <a16:creationId xmlns:a16="http://schemas.microsoft.com/office/drawing/2014/main" id="{5CD4C046-A04C-46CC-AFA3-6B0621F62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7" name="Rectangle 11">
            <a:extLst>
              <a:ext uri="{FF2B5EF4-FFF2-40B4-BE49-F238E27FC236}">
                <a16:creationId xmlns:a16="http://schemas.microsoft.com/office/drawing/2014/main" id="{66C7A97A-A7DE-4DFB-8542-1E4BF24C7D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3">
            <a:extLst>
              <a:ext uri="{FF2B5EF4-FFF2-40B4-BE49-F238E27FC236}">
                <a16:creationId xmlns:a16="http://schemas.microsoft.com/office/drawing/2014/main" id="{BE111DB0-3D73-4D20-9D57-CEF5A0D86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Box 2">
            <a:extLst>
              <a:ext uri="{FF2B5EF4-FFF2-40B4-BE49-F238E27FC236}">
                <a16:creationId xmlns:a16="http://schemas.microsoft.com/office/drawing/2014/main" id="{49ACA0AA-CB3A-42C6-A1FB-16EF74BF9E3B}"/>
              </a:ext>
            </a:extLst>
          </p:cNvPr>
          <p:cNvSpPr txBox="1"/>
          <p:nvPr/>
        </p:nvSpPr>
        <p:spPr>
          <a:xfrm rot="19644297">
            <a:off x="322035" y="1611547"/>
            <a:ext cx="3687664" cy="1786304"/>
          </a:xfrm>
          <a:prstGeom prst="rect">
            <a:avLst/>
          </a:prstGeom>
        </p:spPr>
        <p:txBody>
          <a:bodyPr vert="horz" lIns="91440" tIns="45720" rIns="91440" bIns="45720" rtlCol="0" anchor="b">
            <a:normAutofit/>
          </a:bodyPr>
          <a:lstStyle/>
          <a:p>
            <a:pPr defTabSz="914400">
              <a:lnSpc>
                <a:spcPct val="90000"/>
              </a:lnSpc>
              <a:spcBef>
                <a:spcPct val="0"/>
              </a:spcBef>
              <a:spcAft>
                <a:spcPts val="600"/>
              </a:spcAft>
            </a:pPr>
            <a:r>
              <a:rPr lang="en-US" sz="9600" spc="-100" dirty="0">
                <a:solidFill>
                  <a:srgbClr val="FFFFFF"/>
                </a:solidFill>
                <a:latin typeface="+mj-lt"/>
                <a:ea typeface="+mj-ea"/>
                <a:cs typeface="+mj-cs"/>
              </a:rPr>
              <a:t>JULY</a:t>
            </a:r>
            <a:r>
              <a:rPr lang="en-US" sz="5900" kern="1200" spc="-100" baseline="0" dirty="0">
                <a:solidFill>
                  <a:srgbClr val="FFFFFF"/>
                </a:solidFill>
                <a:latin typeface="+mj-lt"/>
                <a:ea typeface="+mj-ea"/>
                <a:cs typeface="+mj-cs"/>
              </a:rPr>
              <a:t> </a:t>
            </a:r>
          </a:p>
        </p:txBody>
      </p:sp>
      <p:pic>
        <p:nvPicPr>
          <p:cNvPr id="2" name="Picture 1">
            <a:extLst>
              <a:ext uri="{FF2B5EF4-FFF2-40B4-BE49-F238E27FC236}">
                <a16:creationId xmlns:a16="http://schemas.microsoft.com/office/drawing/2014/main" id="{8583386B-6661-4171-8FE7-CFC990755850}"/>
              </a:ext>
            </a:extLst>
          </p:cNvPr>
          <p:cNvPicPr>
            <a:picLocks noChangeAspect="1"/>
          </p:cNvPicPr>
          <p:nvPr/>
        </p:nvPicPr>
        <p:blipFill rotWithShape="1">
          <a:blip r:embed="rId2"/>
          <a:srcRect r="-1" b="1215"/>
          <a:stretch/>
        </p:blipFill>
        <p:spPr>
          <a:xfrm>
            <a:off x="5120640" y="759599"/>
            <a:ext cx="6367271" cy="5330650"/>
          </a:xfrm>
          <a:prstGeom prst="rect">
            <a:avLst/>
          </a:prstGeom>
        </p:spPr>
      </p:pic>
      <p:sp>
        <p:nvSpPr>
          <p:cNvPr id="11" name="Rectangle 15">
            <a:extLst>
              <a:ext uri="{FF2B5EF4-FFF2-40B4-BE49-F238E27FC236}">
                <a16:creationId xmlns:a16="http://schemas.microsoft.com/office/drawing/2014/main" id="{027ADCA0-A066-4B16-8E1F-3C2483947B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14664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3A8A-AEF8-4636-8AB2-1FE98FC7E70F}"/>
              </a:ext>
            </a:extLst>
          </p:cNvPr>
          <p:cNvSpPr>
            <a:spLocks noGrp="1"/>
          </p:cNvSpPr>
          <p:nvPr>
            <p:ph type="title"/>
          </p:nvPr>
        </p:nvSpPr>
        <p:spPr/>
        <p:txBody>
          <a:bodyPr/>
          <a:lstStyle/>
          <a:p>
            <a:r>
              <a:rPr lang="en-US" dirty="0"/>
              <a:t>Tracking Sales Rep Activity</a:t>
            </a:r>
          </a:p>
        </p:txBody>
      </p:sp>
      <p:sp>
        <p:nvSpPr>
          <p:cNvPr id="3" name="Content Placeholder 2">
            <a:extLst>
              <a:ext uri="{FF2B5EF4-FFF2-40B4-BE49-F238E27FC236}">
                <a16:creationId xmlns:a16="http://schemas.microsoft.com/office/drawing/2014/main" id="{A333CB28-5D0D-4FCE-8007-C29527B05234}"/>
              </a:ext>
            </a:extLst>
          </p:cNvPr>
          <p:cNvSpPr>
            <a:spLocks noGrp="1"/>
          </p:cNvSpPr>
          <p:nvPr>
            <p:ph idx="1"/>
          </p:nvPr>
        </p:nvSpPr>
        <p:spPr/>
        <p:txBody>
          <a:bodyPr/>
          <a:lstStyle/>
          <a:p>
            <a:r>
              <a:rPr lang="en-US" dirty="0"/>
              <a:t>Manager Buckets through the Daily Work Plan</a:t>
            </a:r>
          </a:p>
          <a:p>
            <a:r>
              <a:rPr lang="en-US" dirty="0"/>
              <a:t>Manager Dashboard</a:t>
            </a:r>
          </a:p>
          <a:p>
            <a:pPr lvl="1"/>
            <a:r>
              <a:rPr lang="en-US" dirty="0"/>
              <a:t>Easily make sure customers are assigned statuses and not falling through the cracks.</a:t>
            </a:r>
          </a:p>
          <a:p>
            <a:pPr lvl="1"/>
            <a:r>
              <a:rPr lang="en-US" dirty="0"/>
              <a:t>Use this for your weekly one on ones</a:t>
            </a:r>
          </a:p>
          <a:p>
            <a:r>
              <a:rPr lang="en-US" dirty="0"/>
              <a:t>Daily Work Plan Management Report</a:t>
            </a:r>
          </a:p>
          <a:p>
            <a:pPr lvl="1"/>
            <a:r>
              <a:rPr lang="en-US" dirty="0"/>
              <a:t>Use this to see how much of their workplan are they completing</a:t>
            </a:r>
          </a:p>
          <a:p>
            <a:pPr lvl="1"/>
            <a:r>
              <a:rPr lang="en-US" dirty="0"/>
              <a:t>Do they have too much on their plate? Are we following up too long? Are they trying to follow up on their own outside of the guidelines you set?</a:t>
            </a:r>
          </a:p>
          <a:p>
            <a:r>
              <a:rPr lang="en-US" dirty="0"/>
              <a:t>BDC Productivity Report</a:t>
            </a:r>
          </a:p>
          <a:p>
            <a:pPr lvl="1"/>
            <a:r>
              <a:rPr lang="en-US" dirty="0"/>
              <a:t>Very helpful overview of all activity in the system</a:t>
            </a:r>
          </a:p>
        </p:txBody>
      </p:sp>
      <p:sp>
        <p:nvSpPr>
          <p:cNvPr id="4" name="Text Placeholder 3">
            <a:extLst>
              <a:ext uri="{FF2B5EF4-FFF2-40B4-BE49-F238E27FC236}">
                <a16:creationId xmlns:a16="http://schemas.microsoft.com/office/drawing/2014/main" id="{33F6EC12-5981-46C5-9074-776DCB550970}"/>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3283909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7E3AC-2281-4EE4-8A8A-F17BE46F152A}"/>
              </a:ext>
            </a:extLst>
          </p:cNvPr>
          <p:cNvSpPr>
            <a:spLocks noGrp="1"/>
          </p:cNvSpPr>
          <p:nvPr>
            <p:ph type="title"/>
          </p:nvPr>
        </p:nvSpPr>
        <p:spPr>
          <a:xfrm>
            <a:off x="4084398" y="1298448"/>
            <a:ext cx="7315200" cy="3255264"/>
          </a:xfrm>
        </p:spPr>
        <p:txBody>
          <a:bodyPr vert="horz" lIns="91440" tIns="45720" rIns="91440" bIns="45720" rtlCol="0" anchor="b">
            <a:normAutofit/>
          </a:bodyPr>
          <a:lstStyle/>
          <a:p>
            <a:r>
              <a:rPr lang="en-US" sz="5400" kern="1200" spc="-100" baseline="0" dirty="0">
                <a:solidFill>
                  <a:schemeClr val="tx2"/>
                </a:solidFill>
                <a:latin typeface="+mj-lt"/>
                <a:ea typeface="+mj-ea"/>
                <a:cs typeface="+mj-cs"/>
              </a:rPr>
              <a:t>Store Traffic Report</a:t>
            </a:r>
          </a:p>
        </p:txBody>
      </p:sp>
      <p:sp>
        <p:nvSpPr>
          <p:cNvPr id="3" name="Text Placeholder 2">
            <a:extLst>
              <a:ext uri="{FF2B5EF4-FFF2-40B4-BE49-F238E27FC236}">
                <a16:creationId xmlns:a16="http://schemas.microsoft.com/office/drawing/2014/main" id="{25D4F79B-DF6E-4805-A427-3594676BE3BE}"/>
              </a:ext>
            </a:extLst>
          </p:cNvPr>
          <p:cNvSpPr>
            <a:spLocks noGrp="1"/>
          </p:cNvSpPr>
          <p:nvPr>
            <p:ph type="body" idx="1"/>
          </p:nvPr>
        </p:nvSpPr>
        <p:spPr>
          <a:xfrm>
            <a:off x="4084397" y="4670246"/>
            <a:ext cx="6714232" cy="914400"/>
          </a:xfrm>
        </p:spPr>
        <p:txBody>
          <a:bodyPr vert="horz" lIns="91440" tIns="45720" rIns="91440" bIns="45720" rtlCol="0" anchor="t">
            <a:normAutofit fontScale="92500"/>
          </a:bodyPr>
          <a:lstStyle/>
          <a:p>
            <a:r>
              <a:rPr lang="en-US" sz="2200" kern="1200" cap="none" spc="0" baseline="0" dirty="0">
                <a:solidFill>
                  <a:schemeClr val="accent1"/>
                </a:solidFill>
                <a:latin typeface="+mn-lt"/>
                <a:ea typeface="+mn-ea"/>
                <a:cs typeface="+mn-cs"/>
              </a:rPr>
              <a:t>This is our newest report in ProMax. It shows you an overview of all the traffic in your store with the ability to drill down any way you want to see or manipulate the data</a:t>
            </a:r>
          </a:p>
        </p:txBody>
      </p:sp>
    </p:spTree>
    <p:extLst>
      <p:ext uri="{BB962C8B-B14F-4D97-AF65-F5344CB8AC3E}">
        <p14:creationId xmlns:p14="http://schemas.microsoft.com/office/powerpoint/2010/main" val="3780740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93EA6-857D-4425-A3C0-9CAEC58F66CE}"/>
              </a:ext>
            </a:extLst>
          </p:cNvPr>
          <p:cNvSpPr>
            <a:spLocks noGrp="1"/>
          </p:cNvSpPr>
          <p:nvPr>
            <p:ph type="title"/>
          </p:nvPr>
        </p:nvSpPr>
        <p:spPr>
          <a:xfrm>
            <a:off x="256032" y="1143000"/>
            <a:ext cx="2834640" cy="769690"/>
          </a:xfrm>
        </p:spPr>
        <p:txBody>
          <a:bodyPr>
            <a:normAutofit/>
          </a:bodyPr>
          <a:lstStyle/>
          <a:p>
            <a:r>
              <a:rPr lang="en-US" sz="2400" dirty="0"/>
              <a:t>Store Traffic Report</a:t>
            </a:r>
          </a:p>
        </p:txBody>
      </p:sp>
      <p:sp>
        <p:nvSpPr>
          <p:cNvPr id="4" name="Text Placeholder 3">
            <a:extLst>
              <a:ext uri="{FF2B5EF4-FFF2-40B4-BE49-F238E27FC236}">
                <a16:creationId xmlns:a16="http://schemas.microsoft.com/office/drawing/2014/main" id="{C3603A30-24A9-43F3-A5DF-18DEE5397B73}"/>
              </a:ext>
            </a:extLst>
          </p:cNvPr>
          <p:cNvSpPr>
            <a:spLocks noGrp="1"/>
          </p:cNvSpPr>
          <p:nvPr>
            <p:ph type="body" sz="half" idx="2"/>
          </p:nvPr>
        </p:nvSpPr>
        <p:spPr>
          <a:xfrm>
            <a:off x="256032" y="1912690"/>
            <a:ext cx="2834640" cy="3903476"/>
          </a:xfrm>
        </p:spPr>
        <p:txBody>
          <a:bodyPr/>
          <a:lstStyle/>
          <a:p>
            <a:r>
              <a:rPr lang="en-US" dirty="0"/>
              <a:t>Reports &gt; Store Traffic Report</a:t>
            </a:r>
          </a:p>
          <a:p>
            <a:r>
              <a:rPr lang="en-US" dirty="0"/>
              <a:t>First choose your filters and date range</a:t>
            </a:r>
          </a:p>
          <a:p>
            <a:r>
              <a:rPr lang="en-US" dirty="0"/>
              <a:t>Then choose what kind of traffic you’d like to look at</a:t>
            </a:r>
          </a:p>
          <a:p>
            <a:r>
              <a:rPr lang="en-US" dirty="0"/>
              <a:t>The boxes and graphs will give you a high level view. Click into any of the KPIs to see a detailed breakdown. </a:t>
            </a:r>
          </a:p>
          <a:p>
            <a:r>
              <a:rPr lang="en-US" dirty="0"/>
              <a:t>Speed to lead is at the very bottom. Scroll down and click the arrow to compile. </a:t>
            </a:r>
          </a:p>
        </p:txBody>
      </p:sp>
      <p:pic>
        <p:nvPicPr>
          <p:cNvPr id="6" name="Picture 5">
            <a:extLst>
              <a:ext uri="{FF2B5EF4-FFF2-40B4-BE49-F238E27FC236}">
                <a16:creationId xmlns:a16="http://schemas.microsoft.com/office/drawing/2014/main" id="{5BDB4DE2-4C50-486E-9971-E0D6C65095CD}"/>
              </a:ext>
            </a:extLst>
          </p:cNvPr>
          <p:cNvPicPr>
            <a:picLocks noChangeAspect="1"/>
          </p:cNvPicPr>
          <p:nvPr/>
        </p:nvPicPr>
        <p:blipFill>
          <a:blip r:embed="rId2"/>
          <a:stretch>
            <a:fillRect/>
          </a:stretch>
        </p:blipFill>
        <p:spPr>
          <a:xfrm>
            <a:off x="3545068" y="142613"/>
            <a:ext cx="6214845" cy="4110606"/>
          </a:xfrm>
          <a:prstGeom prst="rect">
            <a:avLst/>
          </a:prstGeom>
        </p:spPr>
      </p:pic>
      <p:pic>
        <p:nvPicPr>
          <p:cNvPr id="10" name="Picture 9">
            <a:extLst>
              <a:ext uri="{FF2B5EF4-FFF2-40B4-BE49-F238E27FC236}">
                <a16:creationId xmlns:a16="http://schemas.microsoft.com/office/drawing/2014/main" id="{D902DAC6-55B6-4503-91E6-4B50849E9A03}"/>
              </a:ext>
            </a:extLst>
          </p:cNvPr>
          <p:cNvPicPr>
            <a:picLocks noChangeAspect="1"/>
          </p:cNvPicPr>
          <p:nvPr/>
        </p:nvPicPr>
        <p:blipFill>
          <a:blip r:embed="rId3"/>
          <a:stretch>
            <a:fillRect/>
          </a:stretch>
        </p:blipFill>
        <p:spPr>
          <a:xfrm>
            <a:off x="7750905" y="1812022"/>
            <a:ext cx="4385492" cy="2969703"/>
          </a:xfrm>
          <a:prstGeom prst="rect">
            <a:avLst/>
          </a:prstGeom>
        </p:spPr>
      </p:pic>
      <p:pic>
        <p:nvPicPr>
          <p:cNvPr id="8" name="Picture 7">
            <a:extLst>
              <a:ext uri="{FF2B5EF4-FFF2-40B4-BE49-F238E27FC236}">
                <a16:creationId xmlns:a16="http://schemas.microsoft.com/office/drawing/2014/main" id="{EA47B8CA-E71F-49A1-9E38-DEA508BCA739}"/>
              </a:ext>
            </a:extLst>
          </p:cNvPr>
          <p:cNvPicPr>
            <a:picLocks noChangeAspect="1"/>
          </p:cNvPicPr>
          <p:nvPr/>
        </p:nvPicPr>
        <p:blipFill>
          <a:blip r:embed="rId4"/>
          <a:stretch>
            <a:fillRect/>
          </a:stretch>
        </p:blipFill>
        <p:spPr>
          <a:xfrm>
            <a:off x="4189086" y="3792604"/>
            <a:ext cx="4792727" cy="2658530"/>
          </a:xfrm>
          <a:prstGeom prst="rect">
            <a:avLst/>
          </a:prstGeom>
        </p:spPr>
      </p:pic>
    </p:spTree>
    <p:extLst>
      <p:ext uri="{BB962C8B-B14F-4D97-AF65-F5344CB8AC3E}">
        <p14:creationId xmlns:p14="http://schemas.microsoft.com/office/powerpoint/2010/main" val="2093202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FC809-1A6D-4BC4-BE93-F8B105276AB8}"/>
              </a:ext>
            </a:extLst>
          </p:cNvPr>
          <p:cNvSpPr>
            <a:spLocks noGrp="1"/>
          </p:cNvSpPr>
          <p:nvPr>
            <p:ph type="title"/>
          </p:nvPr>
        </p:nvSpPr>
        <p:spPr>
          <a:xfrm>
            <a:off x="494260" y="1683144"/>
            <a:ext cx="2774922" cy="3491712"/>
          </a:xfrm>
        </p:spPr>
        <p:txBody>
          <a:bodyPr>
            <a:normAutofit/>
          </a:bodyPr>
          <a:lstStyle/>
          <a:p>
            <a:r>
              <a:rPr lang="en-US" sz="3600"/>
              <a:t>Questions?</a:t>
            </a:r>
          </a:p>
        </p:txBody>
      </p:sp>
      <p:sp>
        <p:nvSpPr>
          <p:cNvPr id="3" name="Content Placeholder 2">
            <a:extLst>
              <a:ext uri="{FF2B5EF4-FFF2-40B4-BE49-F238E27FC236}">
                <a16:creationId xmlns:a16="http://schemas.microsoft.com/office/drawing/2014/main" id="{663BA8FA-B964-43B8-9210-424E4EB02543}"/>
              </a:ext>
            </a:extLst>
          </p:cNvPr>
          <p:cNvSpPr>
            <a:spLocks noGrp="1"/>
          </p:cNvSpPr>
          <p:nvPr>
            <p:ph idx="1"/>
          </p:nvPr>
        </p:nvSpPr>
        <p:spPr>
          <a:xfrm>
            <a:off x="4361606" y="1683143"/>
            <a:ext cx="6627377" cy="3491713"/>
          </a:xfrm>
        </p:spPr>
        <p:txBody>
          <a:bodyPr>
            <a:normAutofit/>
          </a:bodyPr>
          <a:lstStyle/>
          <a:p>
            <a:r>
              <a:rPr lang="en-US" dirty="0"/>
              <a:t>Contact our Dealer Support Line at 844-322-9034</a:t>
            </a:r>
          </a:p>
          <a:p>
            <a:r>
              <a:rPr lang="en-US" dirty="0"/>
              <a:t>Contact me directly at 563-344-7618 or Trista@ProMaxUnlimited.com</a:t>
            </a:r>
          </a:p>
          <a:p>
            <a:endParaRPr lang="en-US" dirty="0"/>
          </a:p>
          <a:p>
            <a:r>
              <a:rPr lang="en-US" sz="1400" dirty="0"/>
              <a:t>PromaxUnlimited.com</a:t>
            </a:r>
          </a:p>
          <a:p>
            <a:r>
              <a:rPr lang="en-US" sz="1400" dirty="0"/>
              <a:t>Facebook.com/</a:t>
            </a:r>
            <a:r>
              <a:rPr lang="en-US" sz="1400" dirty="0" err="1"/>
              <a:t>ProMaxUnlimited</a:t>
            </a:r>
            <a:endParaRPr lang="en-US" sz="1400" dirty="0"/>
          </a:p>
          <a:p>
            <a:r>
              <a:rPr lang="en-US" sz="1400" dirty="0"/>
              <a:t>Twitter.com/</a:t>
            </a:r>
            <a:r>
              <a:rPr lang="en-US" sz="1400" dirty="0" err="1"/>
              <a:t>ProMaxUnlimited</a:t>
            </a:r>
            <a:endParaRPr lang="en-US" sz="1400" dirty="0"/>
          </a:p>
          <a:p>
            <a:r>
              <a:rPr lang="en-US" sz="1400" dirty="0"/>
              <a:t>LinkedIn.com/Company/ProMax-Automotive-Software/</a:t>
            </a:r>
          </a:p>
          <a:p>
            <a:r>
              <a:rPr lang="en-US" sz="1400" dirty="0"/>
              <a:t>DealerUpdates.TypePad.com/Blog/</a:t>
            </a:r>
          </a:p>
        </p:txBody>
      </p:sp>
    </p:spTree>
    <p:extLst>
      <p:ext uri="{BB962C8B-B14F-4D97-AF65-F5344CB8AC3E}">
        <p14:creationId xmlns:p14="http://schemas.microsoft.com/office/powerpoint/2010/main" val="3840273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45DB188-4006-4207-A473-B4B569C5B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BAB4522D-D095-4687-BFB3-976E665AD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a:extLst>
              <a:ext uri="{FF2B5EF4-FFF2-40B4-BE49-F238E27FC236}">
                <a16:creationId xmlns:a16="http://schemas.microsoft.com/office/drawing/2014/main" id="{5492F9E5-5B28-4104-9CDF-100EE9D85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F4A3EBA2-184A-4C53-80BF-FB3A6AC355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008542" cy="53309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7438EFCD-B361-4EDD-A82E-EF6FE99C1B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6729" y="757325"/>
            <a:ext cx="3549144" cy="532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485FBF-C4FA-4EBD-9B9B-B7A84E01EDE2}"/>
              </a:ext>
            </a:extLst>
          </p:cNvPr>
          <p:cNvSpPr>
            <a:spLocks noGrp="1"/>
          </p:cNvSpPr>
          <p:nvPr>
            <p:ph type="ctrTitle"/>
          </p:nvPr>
        </p:nvSpPr>
        <p:spPr>
          <a:xfrm rot="2390159">
            <a:off x="8394721" y="2901821"/>
            <a:ext cx="2947482" cy="845110"/>
          </a:xfrm>
        </p:spPr>
        <p:txBody>
          <a:bodyPr vert="horz" lIns="91440" tIns="45720" rIns="91440" bIns="45720" rtlCol="0" anchor="ctr">
            <a:noAutofit/>
          </a:bodyPr>
          <a:lstStyle/>
          <a:p>
            <a:r>
              <a:rPr lang="en-US" sz="6000" kern="1200" spc="-60" baseline="0" dirty="0">
                <a:solidFill>
                  <a:srgbClr val="FFFFFF"/>
                </a:solidFill>
                <a:latin typeface="+mj-lt"/>
                <a:ea typeface="+mj-ea"/>
                <a:cs typeface="+mj-cs"/>
              </a:rPr>
              <a:t>Agenda</a:t>
            </a:r>
          </a:p>
        </p:txBody>
      </p:sp>
      <p:sp>
        <p:nvSpPr>
          <p:cNvPr id="23" name="Rectangle 22">
            <a:extLst>
              <a:ext uri="{FF2B5EF4-FFF2-40B4-BE49-F238E27FC236}">
                <a16:creationId xmlns:a16="http://schemas.microsoft.com/office/drawing/2014/main" id="{5D5DB082-BCCB-4994-AEE1-EF25FDAC82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4060"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8" name="TextBox 5">
            <a:extLst>
              <a:ext uri="{FF2B5EF4-FFF2-40B4-BE49-F238E27FC236}">
                <a16:creationId xmlns:a16="http://schemas.microsoft.com/office/drawing/2014/main" id="{7C5E9C0F-8203-4036-ABE0-DC2B027154FC}"/>
              </a:ext>
            </a:extLst>
          </p:cNvPr>
          <p:cNvGraphicFramePr/>
          <p:nvPr>
            <p:extLst>
              <p:ext uri="{D42A27DB-BD31-4B8C-83A1-F6EECF244321}">
                <p14:modId xmlns:p14="http://schemas.microsoft.com/office/powerpoint/2010/main" val="2058634912"/>
              </p:ext>
            </p:extLst>
          </p:nvPr>
        </p:nvGraphicFramePr>
        <p:xfrm>
          <a:off x="650875" y="1425575"/>
          <a:ext cx="6711950" cy="40211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1239259"/>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7E3AC-2281-4EE4-8A8A-F17BE46F152A}"/>
              </a:ext>
            </a:extLst>
          </p:cNvPr>
          <p:cNvSpPr>
            <a:spLocks noGrp="1"/>
          </p:cNvSpPr>
          <p:nvPr>
            <p:ph type="title"/>
          </p:nvPr>
        </p:nvSpPr>
        <p:spPr>
          <a:xfrm>
            <a:off x="4084398" y="1298448"/>
            <a:ext cx="7315200" cy="3255264"/>
          </a:xfrm>
        </p:spPr>
        <p:txBody>
          <a:bodyPr vert="horz" lIns="91440" tIns="45720" rIns="91440" bIns="45720" rtlCol="0" anchor="b">
            <a:normAutofit/>
          </a:bodyPr>
          <a:lstStyle/>
          <a:p>
            <a:r>
              <a:rPr lang="en-US" sz="5400" kern="1200" spc="-100" baseline="0" dirty="0" err="1">
                <a:solidFill>
                  <a:schemeClr val="tx2"/>
                </a:solidFill>
                <a:latin typeface="+mj-lt"/>
                <a:ea typeface="+mj-ea"/>
                <a:cs typeface="+mj-cs"/>
              </a:rPr>
              <a:t>CarFax</a:t>
            </a:r>
            <a:r>
              <a:rPr lang="en-US" sz="5400" kern="1200" spc="-100" baseline="0" dirty="0">
                <a:solidFill>
                  <a:schemeClr val="tx2"/>
                </a:solidFill>
                <a:latin typeface="+mj-lt"/>
                <a:ea typeface="+mj-ea"/>
                <a:cs typeface="+mj-cs"/>
              </a:rPr>
              <a:t> Integration</a:t>
            </a:r>
          </a:p>
        </p:txBody>
      </p:sp>
      <p:sp>
        <p:nvSpPr>
          <p:cNvPr id="3" name="Text Placeholder 2">
            <a:extLst>
              <a:ext uri="{FF2B5EF4-FFF2-40B4-BE49-F238E27FC236}">
                <a16:creationId xmlns:a16="http://schemas.microsoft.com/office/drawing/2014/main" id="{25D4F79B-DF6E-4805-A427-3594676BE3BE}"/>
              </a:ext>
            </a:extLst>
          </p:cNvPr>
          <p:cNvSpPr>
            <a:spLocks noGrp="1"/>
          </p:cNvSpPr>
          <p:nvPr>
            <p:ph type="body" idx="1"/>
          </p:nvPr>
        </p:nvSpPr>
        <p:spPr>
          <a:xfrm>
            <a:off x="4084397" y="4670246"/>
            <a:ext cx="6714232" cy="914400"/>
          </a:xfrm>
        </p:spPr>
        <p:txBody>
          <a:bodyPr vert="horz" lIns="91440" tIns="45720" rIns="91440" bIns="45720" rtlCol="0" anchor="t">
            <a:normAutofit/>
          </a:bodyPr>
          <a:lstStyle/>
          <a:p>
            <a:endParaRPr lang="en-US" sz="2200" kern="1200" cap="none" spc="0" baseline="0" dirty="0">
              <a:solidFill>
                <a:schemeClr val="accent1"/>
              </a:solidFill>
              <a:latin typeface="+mn-lt"/>
              <a:ea typeface="+mn-ea"/>
              <a:cs typeface="+mn-cs"/>
            </a:endParaRPr>
          </a:p>
        </p:txBody>
      </p:sp>
    </p:spTree>
    <p:extLst>
      <p:ext uri="{BB962C8B-B14F-4D97-AF65-F5344CB8AC3E}">
        <p14:creationId xmlns:p14="http://schemas.microsoft.com/office/powerpoint/2010/main" val="2098580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4CF77-95C0-4FD0-9476-CE72FDF9FA94}"/>
              </a:ext>
            </a:extLst>
          </p:cNvPr>
          <p:cNvSpPr>
            <a:spLocks noGrp="1"/>
          </p:cNvSpPr>
          <p:nvPr>
            <p:ph type="title"/>
          </p:nvPr>
        </p:nvSpPr>
        <p:spPr>
          <a:xfrm>
            <a:off x="256032" y="1143000"/>
            <a:ext cx="2834640" cy="1172361"/>
          </a:xfrm>
        </p:spPr>
        <p:txBody>
          <a:bodyPr/>
          <a:lstStyle/>
          <a:p>
            <a:r>
              <a:rPr lang="en-US" dirty="0"/>
              <a:t>Automated Follow Up</a:t>
            </a:r>
          </a:p>
        </p:txBody>
      </p:sp>
      <p:sp>
        <p:nvSpPr>
          <p:cNvPr id="4" name="Text Placeholder 3">
            <a:extLst>
              <a:ext uri="{FF2B5EF4-FFF2-40B4-BE49-F238E27FC236}">
                <a16:creationId xmlns:a16="http://schemas.microsoft.com/office/drawing/2014/main" id="{49AA2AFD-1843-4FCE-A29C-7C14CA94FBED}"/>
              </a:ext>
            </a:extLst>
          </p:cNvPr>
          <p:cNvSpPr>
            <a:spLocks noGrp="1"/>
          </p:cNvSpPr>
          <p:nvPr>
            <p:ph type="body" sz="half" idx="2"/>
          </p:nvPr>
        </p:nvSpPr>
        <p:spPr>
          <a:xfrm>
            <a:off x="256032" y="2315361"/>
            <a:ext cx="2834640" cy="3500805"/>
          </a:xfrm>
        </p:spPr>
        <p:txBody>
          <a:bodyPr/>
          <a:lstStyle/>
          <a:p>
            <a:r>
              <a:rPr lang="en-US" dirty="0"/>
              <a:t>When setting up your follow up cadences in ProMax, you can trigger these to flow from events or statuses. </a:t>
            </a:r>
          </a:p>
          <a:p>
            <a:r>
              <a:rPr lang="en-US" dirty="0"/>
              <a:t>To create statuses, go to Admin &gt; Dealership settings &gt; Custom Statuses</a:t>
            </a:r>
          </a:p>
          <a:p>
            <a:r>
              <a:rPr lang="en-US" dirty="0"/>
              <a:t>To create or edit follow up, go to Admin &gt; Automated Follow Up</a:t>
            </a:r>
          </a:p>
          <a:p>
            <a:r>
              <a:rPr lang="en-US" dirty="0"/>
              <a:t>To set up emails to automatically send, go to Admin &gt; Automated Follow Up &gt; Automated Follow Up Email Settings</a:t>
            </a:r>
          </a:p>
        </p:txBody>
      </p:sp>
      <p:pic>
        <p:nvPicPr>
          <p:cNvPr id="6" name="Picture 5">
            <a:extLst>
              <a:ext uri="{FF2B5EF4-FFF2-40B4-BE49-F238E27FC236}">
                <a16:creationId xmlns:a16="http://schemas.microsoft.com/office/drawing/2014/main" id="{5FAAE07E-92E4-444E-8584-69A54C69D535}"/>
              </a:ext>
            </a:extLst>
          </p:cNvPr>
          <p:cNvPicPr>
            <a:picLocks noChangeAspect="1"/>
          </p:cNvPicPr>
          <p:nvPr/>
        </p:nvPicPr>
        <p:blipFill>
          <a:blip r:embed="rId2"/>
          <a:stretch>
            <a:fillRect/>
          </a:stretch>
        </p:blipFill>
        <p:spPr>
          <a:xfrm>
            <a:off x="3563460" y="786468"/>
            <a:ext cx="4832819" cy="2642532"/>
          </a:xfrm>
          <a:prstGeom prst="rect">
            <a:avLst/>
          </a:prstGeom>
        </p:spPr>
      </p:pic>
      <p:pic>
        <p:nvPicPr>
          <p:cNvPr id="8" name="Picture 7">
            <a:extLst>
              <a:ext uri="{FF2B5EF4-FFF2-40B4-BE49-F238E27FC236}">
                <a16:creationId xmlns:a16="http://schemas.microsoft.com/office/drawing/2014/main" id="{D72C1973-F437-4899-A218-8106C02BB290}"/>
              </a:ext>
            </a:extLst>
          </p:cNvPr>
          <p:cNvPicPr>
            <a:picLocks noChangeAspect="1"/>
          </p:cNvPicPr>
          <p:nvPr/>
        </p:nvPicPr>
        <p:blipFill>
          <a:blip r:embed="rId3"/>
          <a:stretch>
            <a:fillRect/>
          </a:stretch>
        </p:blipFill>
        <p:spPr>
          <a:xfrm>
            <a:off x="8137947" y="953078"/>
            <a:ext cx="3664219" cy="2642532"/>
          </a:xfrm>
          <a:prstGeom prst="rect">
            <a:avLst/>
          </a:prstGeom>
        </p:spPr>
      </p:pic>
      <p:pic>
        <p:nvPicPr>
          <p:cNvPr id="10" name="Picture 9">
            <a:extLst>
              <a:ext uri="{FF2B5EF4-FFF2-40B4-BE49-F238E27FC236}">
                <a16:creationId xmlns:a16="http://schemas.microsoft.com/office/drawing/2014/main" id="{91CCFAA6-25D9-400E-BCE9-4A122E558C64}"/>
              </a:ext>
            </a:extLst>
          </p:cNvPr>
          <p:cNvPicPr>
            <a:picLocks noChangeAspect="1"/>
          </p:cNvPicPr>
          <p:nvPr/>
        </p:nvPicPr>
        <p:blipFill>
          <a:blip r:embed="rId4"/>
          <a:stretch>
            <a:fillRect/>
          </a:stretch>
        </p:blipFill>
        <p:spPr>
          <a:xfrm>
            <a:off x="5455285" y="3762219"/>
            <a:ext cx="4514772" cy="2642532"/>
          </a:xfrm>
          <a:prstGeom prst="rect">
            <a:avLst/>
          </a:prstGeom>
        </p:spPr>
      </p:pic>
    </p:spTree>
    <p:extLst>
      <p:ext uri="{BB962C8B-B14F-4D97-AF65-F5344CB8AC3E}">
        <p14:creationId xmlns:p14="http://schemas.microsoft.com/office/powerpoint/2010/main" val="2422510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7E3AC-2281-4EE4-8A8A-F17BE46F152A}"/>
              </a:ext>
            </a:extLst>
          </p:cNvPr>
          <p:cNvSpPr>
            <a:spLocks noGrp="1"/>
          </p:cNvSpPr>
          <p:nvPr>
            <p:ph type="title"/>
          </p:nvPr>
        </p:nvSpPr>
        <p:spPr>
          <a:xfrm>
            <a:off x="4084398" y="1298448"/>
            <a:ext cx="7315200" cy="3255264"/>
          </a:xfrm>
        </p:spPr>
        <p:txBody>
          <a:bodyPr vert="horz" lIns="91440" tIns="45720" rIns="91440" bIns="45720" rtlCol="0" anchor="b">
            <a:normAutofit/>
          </a:bodyPr>
          <a:lstStyle/>
          <a:p>
            <a:r>
              <a:rPr lang="en-US" sz="4800" kern="1200" spc="-100" baseline="0" dirty="0">
                <a:solidFill>
                  <a:schemeClr val="tx2"/>
                </a:solidFill>
                <a:latin typeface="+mj-lt"/>
                <a:ea typeface="+mj-ea"/>
                <a:cs typeface="+mj-cs"/>
              </a:rPr>
              <a:t>Salesperson Daily Work Plan</a:t>
            </a:r>
          </a:p>
        </p:txBody>
      </p:sp>
      <p:sp>
        <p:nvSpPr>
          <p:cNvPr id="3" name="Text Placeholder 2">
            <a:extLst>
              <a:ext uri="{FF2B5EF4-FFF2-40B4-BE49-F238E27FC236}">
                <a16:creationId xmlns:a16="http://schemas.microsoft.com/office/drawing/2014/main" id="{25D4F79B-DF6E-4805-A427-3594676BE3BE}"/>
              </a:ext>
            </a:extLst>
          </p:cNvPr>
          <p:cNvSpPr>
            <a:spLocks noGrp="1"/>
          </p:cNvSpPr>
          <p:nvPr>
            <p:ph type="body" idx="1"/>
          </p:nvPr>
        </p:nvSpPr>
        <p:spPr>
          <a:xfrm>
            <a:off x="4084397" y="4670246"/>
            <a:ext cx="6714232" cy="914400"/>
          </a:xfrm>
        </p:spPr>
        <p:txBody>
          <a:bodyPr vert="horz" lIns="91440" tIns="45720" rIns="91440" bIns="45720" rtlCol="0" anchor="t">
            <a:normAutofit lnSpcReduction="10000"/>
          </a:bodyPr>
          <a:lstStyle/>
          <a:p>
            <a:r>
              <a:rPr lang="en-US" dirty="0">
                <a:solidFill>
                  <a:schemeClr val="accent1"/>
                </a:solidFill>
              </a:rPr>
              <a:t>This is where the cadences that are set up in automated follow up will flow to the person that is scheduled to complete them. </a:t>
            </a:r>
            <a:endParaRPr lang="en-US" sz="2200" kern="1200" cap="none" spc="0" baseline="0" dirty="0">
              <a:solidFill>
                <a:schemeClr val="accent1"/>
              </a:solidFill>
              <a:latin typeface="+mn-lt"/>
              <a:ea typeface="+mn-ea"/>
              <a:cs typeface="+mn-cs"/>
            </a:endParaRPr>
          </a:p>
        </p:txBody>
      </p:sp>
    </p:spTree>
    <p:extLst>
      <p:ext uri="{BB962C8B-B14F-4D97-AF65-F5344CB8AC3E}">
        <p14:creationId xmlns:p14="http://schemas.microsoft.com/office/powerpoint/2010/main" val="1179516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8DD1B-5863-47E4-8662-A05116F67879}"/>
              </a:ext>
            </a:extLst>
          </p:cNvPr>
          <p:cNvSpPr>
            <a:spLocks noGrp="1"/>
          </p:cNvSpPr>
          <p:nvPr>
            <p:ph type="title"/>
          </p:nvPr>
        </p:nvSpPr>
        <p:spPr/>
        <p:txBody>
          <a:bodyPr>
            <a:normAutofit/>
          </a:bodyPr>
          <a:lstStyle/>
          <a:p>
            <a:r>
              <a:rPr lang="en-US" sz="2800" dirty="0"/>
              <a:t>Salesperson DWP</a:t>
            </a:r>
          </a:p>
        </p:txBody>
      </p:sp>
      <p:pic>
        <p:nvPicPr>
          <p:cNvPr id="6" name="Content Placeholder 5">
            <a:extLst>
              <a:ext uri="{FF2B5EF4-FFF2-40B4-BE49-F238E27FC236}">
                <a16:creationId xmlns:a16="http://schemas.microsoft.com/office/drawing/2014/main" id="{BB629DA3-C3B8-4C87-9528-BAA4BE51717C}"/>
              </a:ext>
            </a:extLst>
          </p:cNvPr>
          <p:cNvPicPr>
            <a:picLocks noGrp="1" noChangeAspect="1"/>
          </p:cNvPicPr>
          <p:nvPr>
            <p:ph idx="1"/>
          </p:nvPr>
        </p:nvPicPr>
        <p:blipFill>
          <a:blip r:embed="rId2"/>
          <a:stretch>
            <a:fillRect/>
          </a:stretch>
        </p:blipFill>
        <p:spPr>
          <a:xfrm>
            <a:off x="3867150" y="1301563"/>
            <a:ext cx="7315200" cy="4254874"/>
          </a:xfrm>
        </p:spPr>
      </p:pic>
      <p:sp>
        <p:nvSpPr>
          <p:cNvPr id="4" name="Text Placeholder 3">
            <a:extLst>
              <a:ext uri="{FF2B5EF4-FFF2-40B4-BE49-F238E27FC236}">
                <a16:creationId xmlns:a16="http://schemas.microsoft.com/office/drawing/2014/main" id="{6D7BC1B0-E373-4949-BC42-10E79590FE47}"/>
              </a:ext>
            </a:extLst>
          </p:cNvPr>
          <p:cNvSpPr>
            <a:spLocks noGrp="1"/>
          </p:cNvSpPr>
          <p:nvPr>
            <p:ph type="body" sz="half" idx="2"/>
          </p:nvPr>
        </p:nvSpPr>
        <p:spPr/>
        <p:txBody>
          <a:bodyPr/>
          <a:lstStyle/>
          <a:p>
            <a:r>
              <a:rPr lang="en-US" dirty="0"/>
              <a:t>To access your Daily Work Plan, go to the calendar icon at the top of the screen, individual daily work plan, choose your name</a:t>
            </a:r>
          </a:p>
          <a:p>
            <a:r>
              <a:rPr lang="en-US" dirty="0"/>
              <a:t>In the workplan, click on reason to complete your task.</a:t>
            </a:r>
          </a:p>
        </p:txBody>
      </p:sp>
    </p:spTree>
    <p:extLst>
      <p:ext uri="{BB962C8B-B14F-4D97-AF65-F5344CB8AC3E}">
        <p14:creationId xmlns:p14="http://schemas.microsoft.com/office/powerpoint/2010/main" val="209688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7E3AC-2281-4EE4-8A8A-F17BE46F152A}"/>
              </a:ext>
            </a:extLst>
          </p:cNvPr>
          <p:cNvSpPr>
            <a:spLocks noGrp="1"/>
          </p:cNvSpPr>
          <p:nvPr>
            <p:ph type="title"/>
          </p:nvPr>
        </p:nvSpPr>
        <p:spPr>
          <a:xfrm>
            <a:off x="4084398" y="1298448"/>
            <a:ext cx="7315200" cy="3255264"/>
          </a:xfrm>
        </p:spPr>
        <p:txBody>
          <a:bodyPr vert="horz" lIns="91440" tIns="45720" rIns="91440" bIns="45720" rtlCol="0" anchor="b">
            <a:normAutofit/>
          </a:bodyPr>
          <a:lstStyle/>
          <a:p>
            <a:r>
              <a:rPr lang="en-US" sz="5400" kern="1200" spc="-100" baseline="0" dirty="0">
                <a:solidFill>
                  <a:schemeClr val="tx2"/>
                </a:solidFill>
                <a:latin typeface="+mj-lt"/>
                <a:ea typeface="+mj-ea"/>
                <a:cs typeface="+mj-cs"/>
              </a:rPr>
              <a:t>Manager Daily Work Plan</a:t>
            </a:r>
          </a:p>
        </p:txBody>
      </p:sp>
      <p:sp>
        <p:nvSpPr>
          <p:cNvPr id="3" name="Text Placeholder 2">
            <a:extLst>
              <a:ext uri="{FF2B5EF4-FFF2-40B4-BE49-F238E27FC236}">
                <a16:creationId xmlns:a16="http://schemas.microsoft.com/office/drawing/2014/main" id="{25D4F79B-DF6E-4805-A427-3594676BE3BE}"/>
              </a:ext>
            </a:extLst>
          </p:cNvPr>
          <p:cNvSpPr>
            <a:spLocks noGrp="1"/>
          </p:cNvSpPr>
          <p:nvPr>
            <p:ph type="body" idx="1"/>
          </p:nvPr>
        </p:nvSpPr>
        <p:spPr>
          <a:xfrm>
            <a:off x="4084397" y="4670246"/>
            <a:ext cx="6714232" cy="914400"/>
          </a:xfrm>
        </p:spPr>
        <p:txBody>
          <a:bodyPr vert="horz" lIns="91440" tIns="45720" rIns="91440" bIns="45720" rtlCol="0" anchor="t">
            <a:normAutofit fontScale="77500" lnSpcReduction="20000"/>
          </a:bodyPr>
          <a:lstStyle/>
          <a:p>
            <a:r>
              <a:rPr lang="en-US" sz="2200" kern="1200" cap="none" spc="0" baseline="0" dirty="0">
                <a:solidFill>
                  <a:schemeClr val="accent1"/>
                </a:solidFill>
                <a:latin typeface="+mn-lt"/>
                <a:ea typeface="+mn-ea"/>
                <a:cs typeface="+mn-cs"/>
              </a:rPr>
              <a:t>Managers can use work plans in ProMax to manage their customer interactions as well. You can use it just like a </a:t>
            </a:r>
            <a:r>
              <a:rPr lang="en-US" sz="2200" kern="1200" cap="none" spc="0" baseline="0" dirty="0" err="1">
                <a:solidFill>
                  <a:schemeClr val="accent1"/>
                </a:solidFill>
                <a:latin typeface="+mn-lt"/>
                <a:ea typeface="+mn-ea"/>
                <a:cs typeface="+mn-cs"/>
              </a:rPr>
              <a:t>salesrep</a:t>
            </a:r>
            <a:r>
              <a:rPr lang="en-US" sz="2200" kern="1200" cap="none" spc="0" baseline="0" dirty="0">
                <a:solidFill>
                  <a:schemeClr val="accent1"/>
                </a:solidFill>
                <a:latin typeface="+mn-lt"/>
                <a:ea typeface="+mn-ea"/>
                <a:cs typeface="+mn-cs"/>
              </a:rPr>
              <a:t> does, or set up shared manager buckets to ensure your staff is completing the tasks you scheduled for them. </a:t>
            </a:r>
          </a:p>
        </p:txBody>
      </p:sp>
    </p:spTree>
    <p:extLst>
      <p:ext uri="{BB962C8B-B14F-4D97-AF65-F5344CB8AC3E}">
        <p14:creationId xmlns:p14="http://schemas.microsoft.com/office/powerpoint/2010/main" val="3241658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38BFC-6D90-4EC6-913D-FE40251B1988}"/>
              </a:ext>
            </a:extLst>
          </p:cNvPr>
          <p:cNvSpPr>
            <a:spLocks noGrp="1"/>
          </p:cNvSpPr>
          <p:nvPr>
            <p:ph type="title"/>
          </p:nvPr>
        </p:nvSpPr>
        <p:spPr>
          <a:xfrm>
            <a:off x="256032" y="1143000"/>
            <a:ext cx="2834640" cy="2808215"/>
          </a:xfrm>
        </p:spPr>
        <p:txBody>
          <a:bodyPr>
            <a:normAutofit/>
          </a:bodyPr>
          <a:lstStyle/>
          <a:p>
            <a:r>
              <a:rPr lang="en-US" dirty="0"/>
              <a:t>Manager Daily Work Plan</a:t>
            </a:r>
          </a:p>
        </p:txBody>
      </p:sp>
      <p:sp>
        <p:nvSpPr>
          <p:cNvPr id="3" name="Content Placeholder 2">
            <a:extLst>
              <a:ext uri="{FF2B5EF4-FFF2-40B4-BE49-F238E27FC236}">
                <a16:creationId xmlns:a16="http://schemas.microsoft.com/office/drawing/2014/main" id="{D0E7A7FD-417A-4E0A-90A6-B4DD7CD8229A}"/>
              </a:ext>
            </a:extLst>
          </p:cNvPr>
          <p:cNvSpPr>
            <a:spLocks noGrp="1"/>
          </p:cNvSpPr>
          <p:nvPr>
            <p:ph idx="1"/>
          </p:nvPr>
        </p:nvSpPr>
        <p:spPr/>
        <p:txBody>
          <a:bodyPr/>
          <a:lstStyle/>
          <a:p>
            <a:r>
              <a:rPr lang="en-US" dirty="0"/>
              <a:t>Manager buckets can be shared amongst the management team in order to make sure that your staff is following up with customers appropriately. </a:t>
            </a:r>
          </a:p>
          <a:p>
            <a:r>
              <a:rPr lang="en-US" dirty="0"/>
              <a:t>These are pho users set up in the system with automated follow up triggered to them every few days. The intention is not for you to actually call the customers for these tasks, but it is a prompt to take a look at the record and jump in if needed.</a:t>
            </a:r>
          </a:p>
          <a:p>
            <a:r>
              <a:rPr lang="en-US" dirty="0"/>
              <a:t>To add Manager Follow up, first add your user in Admin &gt; User Access. Then assign follow up in Admin &gt; Automated Follow Up every few days to trigger to the Manager Bucket. </a:t>
            </a:r>
          </a:p>
        </p:txBody>
      </p:sp>
    </p:spTree>
    <p:extLst>
      <p:ext uri="{BB962C8B-B14F-4D97-AF65-F5344CB8AC3E}">
        <p14:creationId xmlns:p14="http://schemas.microsoft.com/office/powerpoint/2010/main" val="3213119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7E3AC-2281-4EE4-8A8A-F17BE46F152A}"/>
              </a:ext>
            </a:extLst>
          </p:cNvPr>
          <p:cNvSpPr>
            <a:spLocks noGrp="1"/>
          </p:cNvSpPr>
          <p:nvPr>
            <p:ph type="title"/>
          </p:nvPr>
        </p:nvSpPr>
        <p:spPr>
          <a:xfrm>
            <a:off x="4084398" y="1298448"/>
            <a:ext cx="7315200" cy="3255264"/>
          </a:xfrm>
        </p:spPr>
        <p:txBody>
          <a:bodyPr vert="horz" lIns="91440" tIns="45720" rIns="91440" bIns="45720" rtlCol="0" anchor="b">
            <a:normAutofit/>
          </a:bodyPr>
          <a:lstStyle/>
          <a:p>
            <a:r>
              <a:rPr lang="en-US" sz="4800" kern="1200" spc="-100" baseline="0" dirty="0">
                <a:solidFill>
                  <a:schemeClr val="tx2"/>
                </a:solidFill>
                <a:latin typeface="+mj-lt"/>
                <a:ea typeface="+mj-ea"/>
                <a:cs typeface="+mj-cs"/>
              </a:rPr>
              <a:t>Tracking Sales Rep Activity</a:t>
            </a:r>
          </a:p>
        </p:txBody>
      </p:sp>
      <p:sp>
        <p:nvSpPr>
          <p:cNvPr id="3" name="Text Placeholder 2">
            <a:extLst>
              <a:ext uri="{FF2B5EF4-FFF2-40B4-BE49-F238E27FC236}">
                <a16:creationId xmlns:a16="http://schemas.microsoft.com/office/drawing/2014/main" id="{25D4F79B-DF6E-4805-A427-3594676BE3BE}"/>
              </a:ext>
            </a:extLst>
          </p:cNvPr>
          <p:cNvSpPr>
            <a:spLocks noGrp="1"/>
          </p:cNvSpPr>
          <p:nvPr>
            <p:ph type="body" idx="1"/>
          </p:nvPr>
        </p:nvSpPr>
        <p:spPr>
          <a:xfrm>
            <a:off x="4084397" y="4670246"/>
            <a:ext cx="6714232" cy="914400"/>
          </a:xfrm>
        </p:spPr>
        <p:txBody>
          <a:bodyPr vert="horz" lIns="91440" tIns="45720" rIns="91440" bIns="45720" rtlCol="0" anchor="t">
            <a:normAutofit/>
          </a:bodyPr>
          <a:lstStyle/>
          <a:p>
            <a:endParaRPr lang="en-US" sz="2200" kern="1200" cap="none" spc="0" baseline="0" dirty="0">
              <a:solidFill>
                <a:schemeClr val="accent1"/>
              </a:solidFill>
              <a:latin typeface="+mn-lt"/>
              <a:ea typeface="+mn-ea"/>
              <a:cs typeface="+mn-cs"/>
            </a:endParaRPr>
          </a:p>
        </p:txBody>
      </p:sp>
    </p:spTree>
    <p:extLst>
      <p:ext uri="{BB962C8B-B14F-4D97-AF65-F5344CB8AC3E}">
        <p14:creationId xmlns:p14="http://schemas.microsoft.com/office/powerpoint/2010/main" val="310432337"/>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Frame</Template>
  <TotalTime>244</TotalTime>
  <Words>582</Words>
  <Application>Microsoft Office PowerPoint</Application>
  <PresentationFormat>Widescreen</PresentationFormat>
  <Paragraphs>52</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Corbel</vt:lpstr>
      <vt:lpstr>Wingdings 2</vt:lpstr>
      <vt:lpstr>Frame</vt:lpstr>
      <vt:lpstr>PowerPoint Presentation</vt:lpstr>
      <vt:lpstr>Agenda</vt:lpstr>
      <vt:lpstr>CarFax Integration</vt:lpstr>
      <vt:lpstr>Automated Follow Up</vt:lpstr>
      <vt:lpstr>Salesperson Daily Work Plan</vt:lpstr>
      <vt:lpstr>Salesperson DWP</vt:lpstr>
      <vt:lpstr>Manager Daily Work Plan</vt:lpstr>
      <vt:lpstr>Manager Daily Work Plan</vt:lpstr>
      <vt:lpstr>Tracking Sales Rep Activity</vt:lpstr>
      <vt:lpstr>Tracking Sales Rep Activity</vt:lpstr>
      <vt:lpstr>Store Traffic Report</vt:lpstr>
      <vt:lpstr>Store Traffic Report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Trista Eckman</dc:creator>
  <cp:lastModifiedBy>Trista Eckman</cp:lastModifiedBy>
  <cp:revision>1</cp:revision>
  <dcterms:created xsi:type="dcterms:W3CDTF">2021-05-24T19:02:00Z</dcterms:created>
  <dcterms:modified xsi:type="dcterms:W3CDTF">2021-06-25T17:49:05Z</dcterms:modified>
</cp:coreProperties>
</file>