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7" r:id="rId5"/>
    <p:sldId id="258" r:id="rId6"/>
    <p:sldId id="259" r:id="rId7"/>
    <p:sldId id="265" r:id="rId8"/>
    <p:sldId id="267" r:id="rId9"/>
    <p:sldId id="268" r:id="rId10"/>
    <p:sldId id="269" r:id="rId11"/>
    <p:sldId id="260" r:id="rId12"/>
    <p:sldId id="270" r:id="rId13"/>
    <p:sldId id="271" r:id="rId14"/>
    <p:sldId id="273" r:id="rId15"/>
    <p:sldId id="272" r:id="rId16"/>
    <p:sldId id="261" r:id="rId17"/>
    <p:sldId id="274" r:id="rId18"/>
    <p:sldId id="275" r:id="rId19"/>
    <p:sldId id="262" r:id="rId20"/>
    <p:sldId id="276" r:id="rId21"/>
    <p:sldId id="263" r:id="rId22"/>
    <p:sldId id="277" r:id="rId23"/>
    <p:sldId id="278" r:id="rId24"/>
    <p:sldId id="26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8CE943-7264-41CF-9E55-45A32896F9E1}" v="11" dt="2020-05-18T14:08:32.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ta Eckman" userId="d3b5c9aa-babe-441d-bfeb-2f679f1fb5bd" providerId="ADAL" clId="{D98CE943-7264-41CF-9E55-45A32896F9E1}"/>
    <pc:docChg chg="custSel addSld modSld">
      <pc:chgData name="Trista Eckman" userId="d3b5c9aa-babe-441d-bfeb-2f679f1fb5bd" providerId="ADAL" clId="{D98CE943-7264-41CF-9E55-45A32896F9E1}" dt="2020-05-05T18:25:23.900" v="287" actId="14100"/>
      <pc:docMkLst>
        <pc:docMk/>
      </pc:docMkLst>
      <pc:sldChg chg="modSp mod">
        <pc:chgData name="Trista Eckman" userId="d3b5c9aa-babe-441d-bfeb-2f679f1fb5bd" providerId="ADAL" clId="{D98CE943-7264-41CF-9E55-45A32896F9E1}" dt="2020-05-05T18:21:21.943" v="161" actId="20577"/>
        <pc:sldMkLst>
          <pc:docMk/>
          <pc:sldMk cId="2339695534" sldId="270"/>
        </pc:sldMkLst>
        <pc:spChg chg="mod">
          <ac:chgData name="Trista Eckman" userId="d3b5c9aa-babe-441d-bfeb-2f679f1fb5bd" providerId="ADAL" clId="{D98CE943-7264-41CF-9E55-45A32896F9E1}" dt="2020-05-05T18:21:21.943" v="161" actId="20577"/>
          <ac:spMkLst>
            <pc:docMk/>
            <pc:sldMk cId="2339695534" sldId="270"/>
            <ac:spMk id="3" creationId="{942F7BAF-9A34-4F7C-ACCF-5FF4C22517F1}"/>
          </ac:spMkLst>
        </pc:spChg>
      </pc:sldChg>
      <pc:sldChg chg="addSp delSp modSp mod">
        <pc:chgData name="Trista Eckman" userId="d3b5c9aa-babe-441d-bfeb-2f679f1fb5bd" providerId="ADAL" clId="{D98CE943-7264-41CF-9E55-45A32896F9E1}" dt="2020-05-05T18:25:23.900" v="287" actId="14100"/>
        <pc:sldMkLst>
          <pc:docMk/>
          <pc:sldMk cId="3005567544" sldId="271"/>
        </pc:sldMkLst>
        <pc:spChg chg="add del mod">
          <ac:chgData name="Trista Eckman" userId="d3b5c9aa-babe-441d-bfeb-2f679f1fb5bd" providerId="ADAL" clId="{D98CE943-7264-41CF-9E55-45A32896F9E1}" dt="2020-05-05T18:25:07.950" v="283"/>
          <ac:spMkLst>
            <pc:docMk/>
            <pc:sldMk cId="3005567544" sldId="271"/>
            <ac:spMk id="8" creationId="{404A8103-9770-4486-B136-3A39D69E7AC4}"/>
          </ac:spMkLst>
        </pc:spChg>
        <pc:picChg chg="add del">
          <ac:chgData name="Trista Eckman" userId="d3b5c9aa-babe-441d-bfeb-2f679f1fb5bd" providerId="ADAL" clId="{D98CE943-7264-41CF-9E55-45A32896F9E1}" dt="2020-05-05T18:24:51" v="279" actId="478"/>
          <ac:picMkLst>
            <pc:docMk/>
            <pc:sldMk cId="3005567544" sldId="271"/>
            <ac:picMk id="3" creationId="{16749194-00D5-4B9C-9EA9-5E8B949B61FA}"/>
          </ac:picMkLst>
        </pc:picChg>
        <pc:picChg chg="del">
          <ac:chgData name="Trista Eckman" userId="d3b5c9aa-babe-441d-bfeb-2f679f1fb5bd" providerId="ADAL" clId="{D98CE943-7264-41CF-9E55-45A32896F9E1}" dt="2020-05-05T18:25:06.083" v="282" actId="478"/>
          <ac:picMkLst>
            <pc:docMk/>
            <pc:sldMk cId="3005567544" sldId="271"/>
            <ac:picMk id="5" creationId="{EA6B235A-426E-4418-BD60-945B5B988F22}"/>
          </ac:picMkLst>
        </pc:picChg>
        <pc:picChg chg="add del">
          <ac:chgData name="Trista Eckman" userId="d3b5c9aa-babe-441d-bfeb-2f679f1fb5bd" providerId="ADAL" clId="{D98CE943-7264-41CF-9E55-45A32896F9E1}" dt="2020-05-05T18:25:03.718" v="281" actId="478"/>
          <ac:picMkLst>
            <pc:docMk/>
            <pc:sldMk cId="3005567544" sldId="271"/>
            <ac:picMk id="6" creationId="{A660FC0F-608F-4C91-A428-53C0D6A75C10}"/>
          </ac:picMkLst>
        </pc:picChg>
        <pc:picChg chg="add mod">
          <ac:chgData name="Trista Eckman" userId="d3b5c9aa-babe-441d-bfeb-2f679f1fb5bd" providerId="ADAL" clId="{D98CE943-7264-41CF-9E55-45A32896F9E1}" dt="2020-05-05T18:25:23.900" v="287" actId="14100"/>
          <ac:picMkLst>
            <pc:docMk/>
            <pc:sldMk cId="3005567544" sldId="271"/>
            <ac:picMk id="9" creationId="{3232DEC4-F0F6-4E90-BD56-9067B37050F5}"/>
          </ac:picMkLst>
        </pc:picChg>
      </pc:sldChg>
      <pc:sldChg chg="addSp delSp modSp new mod">
        <pc:chgData name="Trista Eckman" userId="d3b5c9aa-babe-441d-bfeb-2f679f1fb5bd" providerId="ADAL" clId="{D98CE943-7264-41CF-9E55-45A32896F9E1}" dt="2020-05-05T18:24:27.798" v="277" actId="20577"/>
        <pc:sldMkLst>
          <pc:docMk/>
          <pc:sldMk cId="747248727" sldId="273"/>
        </pc:sldMkLst>
        <pc:spChg chg="mod">
          <ac:chgData name="Trista Eckman" userId="d3b5c9aa-babe-441d-bfeb-2f679f1fb5bd" providerId="ADAL" clId="{D98CE943-7264-41CF-9E55-45A32896F9E1}" dt="2020-05-05T18:21:41.337" v="180" actId="20577"/>
          <ac:spMkLst>
            <pc:docMk/>
            <pc:sldMk cId="747248727" sldId="273"/>
            <ac:spMk id="2" creationId="{36EFB4D9-44BF-48BD-9BA5-B353DD8062D7}"/>
          </ac:spMkLst>
        </pc:spChg>
        <pc:spChg chg="del">
          <ac:chgData name="Trista Eckman" userId="d3b5c9aa-babe-441d-bfeb-2f679f1fb5bd" providerId="ADAL" clId="{D98CE943-7264-41CF-9E55-45A32896F9E1}" dt="2020-05-05T18:23:34.429" v="181"/>
          <ac:spMkLst>
            <pc:docMk/>
            <pc:sldMk cId="747248727" sldId="273"/>
            <ac:spMk id="3" creationId="{EE2455BF-F8A6-4C6D-AE67-1B229E1F8D3A}"/>
          </ac:spMkLst>
        </pc:spChg>
        <pc:spChg chg="mod">
          <ac:chgData name="Trista Eckman" userId="d3b5c9aa-babe-441d-bfeb-2f679f1fb5bd" providerId="ADAL" clId="{D98CE943-7264-41CF-9E55-45A32896F9E1}" dt="2020-05-05T18:24:27.798" v="277" actId="20577"/>
          <ac:spMkLst>
            <pc:docMk/>
            <pc:sldMk cId="747248727" sldId="273"/>
            <ac:spMk id="4" creationId="{46CB5F63-BF8B-4FD5-B618-A0E30B485F55}"/>
          </ac:spMkLst>
        </pc:spChg>
        <pc:picChg chg="add mod">
          <ac:chgData name="Trista Eckman" userId="d3b5c9aa-babe-441d-bfeb-2f679f1fb5bd" providerId="ADAL" clId="{D98CE943-7264-41CF-9E55-45A32896F9E1}" dt="2020-05-05T18:23:34.429" v="181"/>
          <ac:picMkLst>
            <pc:docMk/>
            <pc:sldMk cId="747248727" sldId="273"/>
            <ac:picMk id="5" creationId="{583F3FB8-D301-41BE-BD0F-DF4A73245444}"/>
          </ac:picMkLst>
        </pc:picChg>
      </pc:sldChg>
    </pc:docChg>
  </pc:docChgLst>
  <pc:docChgLst>
    <pc:chgData name="Trista" userId="d3b5c9aa-babe-441d-bfeb-2f679f1fb5bd" providerId="ADAL" clId="{D98CE943-7264-41CF-9E55-45A32896F9E1}"/>
    <pc:docChg chg="custSel addSld modSld">
      <pc:chgData name="Trista" userId="d3b5c9aa-babe-441d-bfeb-2f679f1fb5bd" providerId="ADAL" clId="{D98CE943-7264-41CF-9E55-45A32896F9E1}" dt="2020-05-26T21:45:08.285" v="4297" actId="33524"/>
      <pc:docMkLst>
        <pc:docMk/>
      </pc:docMkLst>
      <pc:sldChg chg="modSp mod">
        <pc:chgData name="Trista" userId="d3b5c9aa-babe-441d-bfeb-2f679f1fb5bd" providerId="ADAL" clId="{D98CE943-7264-41CF-9E55-45A32896F9E1}" dt="2020-05-18T14:08:33.054" v="3852" actId="27636"/>
        <pc:sldMkLst>
          <pc:docMk/>
          <pc:sldMk cId="3794732194" sldId="259"/>
        </pc:sldMkLst>
        <pc:spChg chg="mod">
          <ac:chgData name="Trista" userId="d3b5c9aa-babe-441d-bfeb-2f679f1fb5bd" providerId="ADAL" clId="{D98CE943-7264-41CF-9E55-45A32896F9E1}" dt="2020-05-18T14:08:33.054" v="3852" actId="27636"/>
          <ac:spMkLst>
            <pc:docMk/>
            <pc:sldMk cId="3794732194" sldId="259"/>
            <ac:spMk id="3" creationId="{25D4F79B-DF6E-4805-A427-3594676BE3BE}"/>
          </ac:spMkLst>
        </pc:spChg>
      </pc:sldChg>
      <pc:sldChg chg="modSp mod">
        <pc:chgData name="Trista" userId="d3b5c9aa-babe-441d-bfeb-2f679f1fb5bd" providerId="ADAL" clId="{D98CE943-7264-41CF-9E55-45A32896F9E1}" dt="2020-05-14T20:54:51.372" v="318" actId="20577"/>
        <pc:sldMkLst>
          <pc:docMk/>
          <pc:sldMk cId="590741122" sldId="261"/>
        </pc:sldMkLst>
        <pc:spChg chg="mod">
          <ac:chgData name="Trista" userId="d3b5c9aa-babe-441d-bfeb-2f679f1fb5bd" providerId="ADAL" clId="{D98CE943-7264-41CF-9E55-45A32896F9E1}" dt="2020-05-14T20:54:51.372" v="318" actId="20577"/>
          <ac:spMkLst>
            <pc:docMk/>
            <pc:sldMk cId="590741122" sldId="261"/>
            <ac:spMk id="3" creationId="{25D4F79B-DF6E-4805-A427-3594676BE3BE}"/>
          </ac:spMkLst>
        </pc:spChg>
      </pc:sldChg>
      <pc:sldChg chg="modSp mod">
        <pc:chgData name="Trista" userId="d3b5c9aa-babe-441d-bfeb-2f679f1fb5bd" providerId="ADAL" clId="{D98CE943-7264-41CF-9E55-45A32896F9E1}" dt="2020-05-18T14:16:14.421" v="3977" actId="20577"/>
        <pc:sldMkLst>
          <pc:docMk/>
          <pc:sldMk cId="4157433371" sldId="262"/>
        </pc:sldMkLst>
        <pc:spChg chg="mod">
          <ac:chgData name="Trista" userId="d3b5c9aa-babe-441d-bfeb-2f679f1fb5bd" providerId="ADAL" clId="{D98CE943-7264-41CF-9E55-45A32896F9E1}" dt="2020-05-18T14:16:14.421" v="3977" actId="20577"/>
          <ac:spMkLst>
            <pc:docMk/>
            <pc:sldMk cId="4157433371" sldId="262"/>
            <ac:spMk id="3" creationId="{25D4F79B-DF6E-4805-A427-3594676BE3BE}"/>
          </ac:spMkLst>
        </pc:spChg>
      </pc:sldChg>
      <pc:sldChg chg="modSp mod">
        <pc:chgData name="Trista" userId="d3b5c9aa-babe-441d-bfeb-2f679f1fb5bd" providerId="ADAL" clId="{D98CE943-7264-41CF-9E55-45A32896F9E1}" dt="2020-05-18T14:18:26.543" v="4037" actId="33524"/>
        <pc:sldMkLst>
          <pc:docMk/>
          <pc:sldMk cId="4256368683" sldId="263"/>
        </pc:sldMkLst>
        <pc:spChg chg="mod">
          <ac:chgData name="Trista" userId="d3b5c9aa-babe-441d-bfeb-2f679f1fb5bd" providerId="ADAL" clId="{D98CE943-7264-41CF-9E55-45A32896F9E1}" dt="2020-05-18T14:18:26.543" v="4037" actId="33524"/>
          <ac:spMkLst>
            <pc:docMk/>
            <pc:sldMk cId="4256368683" sldId="263"/>
            <ac:spMk id="3" creationId="{25D4F79B-DF6E-4805-A427-3594676BE3BE}"/>
          </ac:spMkLst>
        </pc:spChg>
      </pc:sldChg>
      <pc:sldChg chg="modSp mod">
        <pc:chgData name="Trista" userId="d3b5c9aa-babe-441d-bfeb-2f679f1fb5bd" providerId="ADAL" clId="{D98CE943-7264-41CF-9E55-45A32896F9E1}" dt="2020-05-18T14:10:24.149" v="3945" actId="20577"/>
        <pc:sldMkLst>
          <pc:docMk/>
          <pc:sldMk cId="1619242043" sldId="265"/>
        </pc:sldMkLst>
        <pc:spChg chg="mod">
          <ac:chgData name="Trista" userId="d3b5c9aa-babe-441d-bfeb-2f679f1fb5bd" providerId="ADAL" clId="{D98CE943-7264-41CF-9E55-45A32896F9E1}" dt="2020-05-18T14:10:24.149" v="3945" actId="20577"/>
          <ac:spMkLst>
            <pc:docMk/>
            <pc:sldMk cId="1619242043" sldId="265"/>
            <ac:spMk id="3" creationId="{E6E6B742-A561-4958-B99A-905F1CB7FB03}"/>
          </ac:spMkLst>
        </pc:spChg>
      </pc:sldChg>
      <pc:sldChg chg="modSp mod">
        <pc:chgData name="Trista" userId="d3b5c9aa-babe-441d-bfeb-2f679f1fb5bd" providerId="ADAL" clId="{D98CE943-7264-41CF-9E55-45A32896F9E1}" dt="2020-05-18T14:11:02.174" v="3946" actId="313"/>
        <pc:sldMkLst>
          <pc:docMk/>
          <pc:sldMk cId="127326228" sldId="267"/>
        </pc:sldMkLst>
        <pc:spChg chg="mod">
          <ac:chgData name="Trista" userId="d3b5c9aa-babe-441d-bfeb-2f679f1fb5bd" providerId="ADAL" clId="{D98CE943-7264-41CF-9E55-45A32896F9E1}" dt="2020-05-18T14:11:02.174" v="3946" actId="313"/>
          <ac:spMkLst>
            <pc:docMk/>
            <pc:sldMk cId="127326228" sldId="267"/>
            <ac:spMk id="4" creationId="{692C02E6-FB7C-4536-AE8A-ECC67414089C}"/>
          </ac:spMkLst>
        </pc:spChg>
      </pc:sldChg>
      <pc:sldChg chg="modSp mod">
        <pc:chgData name="Trista" userId="d3b5c9aa-babe-441d-bfeb-2f679f1fb5bd" providerId="ADAL" clId="{D98CE943-7264-41CF-9E55-45A32896F9E1}" dt="2020-05-18T14:11:29.361" v="3947" actId="33524"/>
        <pc:sldMkLst>
          <pc:docMk/>
          <pc:sldMk cId="1287942237" sldId="269"/>
        </pc:sldMkLst>
        <pc:spChg chg="mod">
          <ac:chgData name="Trista" userId="d3b5c9aa-babe-441d-bfeb-2f679f1fb5bd" providerId="ADAL" clId="{D98CE943-7264-41CF-9E55-45A32896F9E1}" dt="2020-05-18T14:11:29.361" v="3947" actId="33524"/>
          <ac:spMkLst>
            <pc:docMk/>
            <pc:sldMk cId="1287942237" sldId="269"/>
            <ac:spMk id="4" creationId="{25989A05-2F20-4820-9D35-88A0FEDB02D1}"/>
          </ac:spMkLst>
        </pc:spChg>
      </pc:sldChg>
      <pc:sldChg chg="modSp mod">
        <pc:chgData name="Trista" userId="d3b5c9aa-babe-441d-bfeb-2f679f1fb5bd" providerId="ADAL" clId="{D98CE943-7264-41CF-9E55-45A32896F9E1}" dt="2020-05-26T21:28:02.979" v="4296" actId="20577"/>
        <pc:sldMkLst>
          <pc:docMk/>
          <pc:sldMk cId="2339695534" sldId="270"/>
        </pc:sldMkLst>
        <pc:spChg chg="mod">
          <ac:chgData name="Trista" userId="d3b5c9aa-babe-441d-bfeb-2f679f1fb5bd" providerId="ADAL" clId="{D98CE943-7264-41CF-9E55-45A32896F9E1}" dt="2020-05-26T21:28:02.979" v="4296" actId="20577"/>
          <ac:spMkLst>
            <pc:docMk/>
            <pc:sldMk cId="2339695534" sldId="270"/>
            <ac:spMk id="3" creationId="{942F7BAF-9A34-4F7C-ACCF-5FF4C22517F1}"/>
          </ac:spMkLst>
        </pc:spChg>
      </pc:sldChg>
      <pc:sldChg chg="addSp delSp modSp new mod">
        <pc:chgData name="Trista" userId="d3b5c9aa-babe-441d-bfeb-2f679f1fb5bd" providerId="ADAL" clId="{D98CE943-7264-41CF-9E55-45A32896F9E1}" dt="2020-05-26T21:45:08.285" v="4297" actId="33524"/>
        <pc:sldMkLst>
          <pc:docMk/>
          <pc:sldMk cId="2989285593" sldId="274"/>
        </pc:sldMkLst>
        <pc:spChg chg="mod">
          <ac:chgData name="Trista" userId="d3b5c9aa-babe-441d-bfeb-2f679f1fb5bd" providerId="ADAL" clId="{D98CE943-7264-41CF-9E55-45A32896F9E1}" dt="2020-05-14T20:55:04.327" v="332" actId="20577"/>
          <ac:spMkLst>
            <pc:docMk/>
            <pc:sldMk cId="2989285593" sldId="274"/>
            <ac:spMk id="2" creationId="{20DFE3DF-CC3C-4A12-830C-47D19A6BEE96}"/>
          </ac:spMkLst>
        </pc:spChg>
        <pc:spChg chg="del">
          <ac:chgData name="Trista" userId="d3b5c9aa-babe-441d-bfeb-2f679f1fb5bd" providerId="ADAL" clId="{D98CE943-7264-41CF-9E55-45A32896F9E1}" dt="2020-05-15T15:12:59.283" v="650"/>
          <ac:spMkLst>
            <pc:docMk/>
            <pc:sldMk cId="2989285593" sldId="274"/>
            <ac:spMk id="3" creationId="{687FC267-D6CE-43CA-B5B7-8F955392FC96}"/>
          </ac:spMkLst>
        </pc:spChg>
        <pc:spChg chg="mod">
          <ac:chgData name="Trista" userId="d3b5c9aa-babe-441d-bfeb-2f679f1fb5bd" providerId="ADAL" clId="{D98CE943-7264-41CF-9E55-45A32896F9E1}" dt="2020-05-26T21:45:08.285" v="4297" actId="33524"/>
          <ac:spMkLst>
            <pc:docMk/>
            <pc:sldMk cId="2989285593" sldId="274"/>
            <ac:spMk id="4" creationId="{35F135F4-9321-44A5-A645-2A271A14EE3C}"/>
          </ac:spMkLst>
        </pc:spChg>
        <pc:picChg chg="add mod">
          <ac:chgData name="Trista" userId="d3b5c9aa-babe-441d-bfeb-2f679f1fb5bd" providerId="ADAL" clId="{D98CE943-7264-41CF-9E55-45A32896F9E1}" dt="2020-05-15T15:12:59.283" v="650"/>
          <ac:picMkLst>
            <pc:docMk/>
            <pc:sldMk cId="2989285593" sldId="274"/>
            <ac:picMk id="5" creationId="{AD929740-78F5-41B9-9D93-222C0582F35D}"/>
          </ac:picMkLst>
        </pc:picChg>
      </pc:sldChg>
      <pc:sldChg chg="addSp delSp modSp new mod">
        <pc:chgData name="Trista" userId="d3b5c9aa-babe-441d-bfeb-2f679f1fb5bd" providerId="ADAL" clId="{D98CE943-7264-41CF-9E55-45A32896F9E1}" dt="2020-05-15T15:17:10.758" v="938" actId="1076"/>
        <pc:sldMkLst>
          <pc:docMk/>
          <pc:sldMk cId="154288902" sldId="275"/>
        </pc:sldMkLst>
        <pc:spChg chg="mod">
          <ac:chgData name="Trista" userId="d3b5c9aa-babe-441d-bfeb-2f679f1fb5bd" providerId="ADAL" clId="{D98CE943-7264-41CF-9E55-45A32896F9E1}" dt="2020-05-15T15:13:13.458" v="662" actId="20577"/>
          <ac:spMkLst>
            <pc:docMk/>
            <pc:sldMk cId="154288902" sldId="275"/>
            <ac:spMk id="2" creationId="{8A24718A-C4E8-4FE8-8D4D-6A0A39FAC6A1}"/>
          </ac:spMkLst>
        </pc:spChg>
        <pc:spChg chg="del">
          <ac:chgData name="Trista" userId="d3b5c9aa-babe-441d-bfeb-2f679f1fb5bd" providerId="ADAL" clId="{D98CE943-7264-41CF-9E55-45A32896F9E1}" dt="2020-05-15T15:16:07.105" v="931"/>
          <ac:spMkLst>
            <pc:docMk/>
            <pc:sldMk cId="154288902" sldId="275"/>
            <ac:spMk id="3" creationId="{2FD5BD4B-11C9-4112-8257-09D8978FEB59}"/>
          </ac:spMkLst>
        </pc:spChg>
        <pc:spChg chg="mod">
          <ac:chgData name="Trista" userId="d3b5c9aa-babe-441d-bfeb-2f679f1fb5bd" providerId="ADAL" clId="{D98CE943-7264-41CF-9E55-45A32896F9E1}" dt="2020-05-15T15:15:42.897" v="930" actId="20577"/>
          <ac:spMkLst>
            <pc:docMk/>
            <pc:sldMk cId="154288902" sldId="275"/>
            <ac:spMk id="4" creationId="{D9CD0AAC-DC5E-4AA8-B8D8-1165FD5CDF5E}"/>
          </ac:spMkLst>
        </pc:spChg>
        <pc:picChg chg="add mod">
          <ac:chgData name="Trista" userId="d3b5c9aa-babe-441d-bfeb-2f679f1fb5bd" providerId="ADAL" clId="{D98CE943-7264-41CF-9E55-45A32896F9E1}" dt="2020-05-15T15:17:10.758" v="938" actId="1076"/>
          <ac:picMkLst>
            <pc:docMk/>
            <pc:sldMk cId="154288902" sldId="275"/>
            <ac:picMk id="5" creationId="{A9045189-802D-42F2-9894-4EE4DCAC189D}"/>
          </ac:picMkLst>
        </pc:picChg>
        <pc:picChg chg="add mod">
          <ac:chgData name="Trista" userId="d3b5c9aa-babe-441d-bfeb-2f679f1fb5bd" providerId="ADAL" clId="{D98CE943-7264-41CF-9E55-45A32896F9E1}" dt="2020-05-15T15:17:02.304" v="937" actId="14100"/>
          <ac:picMkLst>
            <pc:docMk/>
            <pc:sldMk cId="154288902" sldId="275"/>
            <ac:picMk id="6" creationId="{DDBA4968-F535-44C3-99F8-6749A33E0549}"/>
          </ac:picMkLst>
        </pc:picChg>
      </pc:sldChg>
      <pc:sldChg chg="modSp new mod">
        <pc:chgData name="Trista" userId="d3b5c9aa-babe-441d-bfeb-2f679f1fb5bd" providerId="ADAL" clId="{D98CE943-7264-41CF-9E55-45A32896F9E1}" dt="2020-05-15T21:39:40.874" v="1462" actId="20577"/>
        <pc:sldMkLst>
          <pc:docMk/>
          <pc:sldMk cId="1503754452" sldId="276"/>
        </pc:sldMkLst>
        <pc:spChg chg="mod">
          <ac:chgData name="Trista" userId="d3b5c9aa-babe-441d-bfeb-2f679f1fb5bd" providerId="ADAL" clId="{D98CE943-7264-41CF-9E55-45A32896F9E1}" dt="2020-05-15T21:23:24.254" v="946" actId="20577"/>
          <ac:spMkLst>
            <pc:docMk/>
            <pc:sldMk cId="1503754452" sldId="276"/>
            <ac:spMk id="2" creationId="{362DBC86-02F3-4AA6-AE78-29587774E1B9}"/>
          </ac:spMkLst>
        </pc:spChg>
        <pc:spChg chg="mod">
          <ac:chgData name="Trista" userId="d3b5c9aa-babe-441d-bfeb-2f679f1fb5bd" providerId="ADAL" clId="{D98CE943-7264-41CF-9E55-45A32896F9E1}" dt="2020-05-15T21:39:40.874" v="1462" actId="20577"/>
          <ac:spMkLst>
            <pc:docMk/>
            <pc:sldMk cId="1503754452" sldId="276"/>
            <ac:spMk id="3" creationId="{783D4E5B-4162-4B60-9462-5795B88EED13}"/>
          </ac:spMkLst>
        </pc:spChg>
      </pc:sldChg>
      <pc:sldChg chg="modSp new mod">
        <pc:chgData name="Trista" userId="d3b5c9aa-babe-441d-bfeb-2f679f1fb5bd" providerId="ADAL" clId="{D98CE943-7264-41CF-9E55-45A32896F9E1}" dt="2020-05-18T14:20:41.287" v="4285" actId="33524"/>
        <pc:sldMkLst>
          <pc:docMk/>
          <pc:sldMk cId="1283805303" sldId="277"/>
        </pc:sldMkLst>
        <pc:spChg chg="mod">
          <ac:chgData name="Trista" userId="d3b5c9aa-babe-441d-bfeb-2f679f1fb5bd" providerId="ADAL" clId="{D98CE943-7264-41CF-9E55-45A32896F9E1}" dt="2020-05-15T21:43:29.312" v="1986" actId="20577"/>
          <ac:spMkLst>
            <pc:docMk/>
            <pc:sldMk cId="1283805303" sldId="277"/>
            <ac:spMk id="2" creationId="{44323F70-858E-49D9-979B-B4DE81A1626B}"/>
          </ac:spMkLst>
        </pc:spChg>
        <pc:spChg chg="mod">
          <ac:chgData name="Trista" userId="d3b5c9aa-babe-441d-bfeb-2f679f1fb5bd" providerId="ADAL" clId="{D98CE943-7264-41CF-9E55-45A32896F9E1}" dt="2020-05-18T14:20:41.287" v="4285" actId="33524"/>
          <ac:spMkLst>
            <pc:docMk/>
            <pc:sldMk cId="1283805303" sldId="277"/>
            <ac:spMk id="3" creationId="{150479BD-E56F-4AA0-A9AA-CCD2A4DC8D5B}"/>
          </ac:spMkLst>
        </pc:spChg>
        <pc:spChg chg="mod">
          <ac:chgData name="Trista" userId="d3b5c9aa-babe-441d-bfeb-2f679f1fb5bd" providerId="ADAL" clId="{D98CE943-7264-41CF-9E55-45A32896F9E1}" dt="2020-05-15T21:49:11.174" v="2938" actId="20577"/>
          <ac:spMkLst>
            <pc:docMk/>
            <pc:sldMk cId="1283805303" sldId="277"/>
            <ac:spMk id="4" creationId="{C7188584-7DF1-40D2-951B-1AA39C79A526}"/>
          </ac:spMkLst>
        </pc:spChg>
      </pc:sldChg>
      <pc:sldChg chg="modSp new mod">
        <pc:chgData name="Trista" userId="d3b5c9aa-babe-441d-bfeb-2f679f1fb5bd" providerId="ADAL" clId="{D98CE943-7264-41CF-9E55-45A32896F9E1}" dt="2020-05-15T21:56:25.120" v="3848" actId="20577"/>
        <pc:sldMkLst>
          <pc:docMk/>
          <pc:sldMk cId="1046056406" sldId="278"/>
        </pc:sldMkLst>
        <pc:spChg chg="mod">
          <ac:chgData name="Trista" userId="d3b5c9aa-babe-441d-bfeb-2f679f1fb5bd" providerId="ADAL" clId="{D98CE943-7264-41CF-9E55-45A32896F9E1}" dt="2020-05-15T21:53:10.880" v="3408" actId="20577"/>
          <ac:spMkLst>
            <pc:docMk/>
            <pc:sldMk cId="1046056406" sldId="278"/>
            <ac:spMk id="2" creationId="{C08FE26B-AA40-499B-BC90-3121133B067B}"/>
          </ac:spMkLst>
        </pc:spChg>
        <pc:spChg chg="mod">
          <ac:chgData name="Trista" userId="d3b5c9aa-babe-441d-bfeb-2f679f1fb5bd" providerId="ADAL" clId="{D98CE943-7264-41CF-9E55-45A32896F9E1}" dt="2020-05-15T21:56:25.120" v="3848" actId="20577"/>
          <ac:spMkLst>
            <pc:docMk/>
            <pc:sldMk cId="1046056406" sldId="278"/>
            <ac:spMk id="3" creationId="{44331AF9-5E3C-48E4-98AB-67F4F4D34F8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8751BA-D524-4DAC-928A-E509A675EF9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32D1F5F8-924E-4EB4-9DE9-45105A0C69AF}">
      <dgm:prSet/>
      <dgm:spPr/>
      <dgm:t>
        <a:bodyPr/>
        <a:lstStyle/>
        <a:p>
          <a:r>
            <a:rPr lang="en-US" dirty="0" err="1"/>
            <a:t>Conversica</a:t>
          </a:r>
          <a:endParaRPr lang="en-US" dirty="0"/>
        </a:p>
      </dgm:t>
    </dgm:pt>
    <dgm:pt modelId="{10310852-E5B3-43B5-97B9-312BB0C4955B}" type="parTrans" cxnId="{5D9A4138-8D9C-4130-9D59-14A9FBB9C213}">
      <dgm:prSet/>
      <dgm:spPr/>
      <dgm:t>
        <a:bodyPr/>
        <a:lstStyle/>
        <a:p>
          <a:endParaRPr lang="en-US"/>
        </a:p>
      </dgm:t>
    </dgm:pt>
    <dgm:pt modelId="{BA78E7DC-A5A0-48CF-8037-F54CB1D882D8}" type="sibTrans" cxnId="{5D9A4138-8D9C-4130-9D59-14A9FBB9C213}">
      <dgm:prSet/>
      <dgm:spPr/>
      <dgm:t>
        <a:bodyPr/>
        <a:lstStyle/>
        <a:p>
          <a:endParaRPr lang="en-US"/>
        </a:p>
      </dgm:t>
    </dgm:pt>
    <dgm:pt modelId="{720E0FD4-4258-4A54-A132-3EC97D455040}">
      <dgm:prSet/>
      <dgm:spPr/>
      <dgm:t>
        <a:bodyPr/>
        <a:lstStyle/>
        <a:p>
          <a:r>
            <a:rPr lang="en-US" dirty="0"/>
            <a:t>Do Not Sell Feature</a:t>
          </a:r>
        </a:p>
      </dgm:t>
    </dgm:pt>
    <dgm:pt modelId="{23642C63-E997-4936-9429-D40281BBAEE2}" type="parTrans" cxnId="{8C186D1C-CBD7-4E92-B9DE-974E37BA8F7C}">
      <dgm:prSet/>
      <dgm:spPr/>
      <dgm:t>
        <a:bodyPr/>
        <a:lstStyle/>
        <a:p>
          <a:endParaRPr lang="en-US"/>
        </a:p>
      </dgm:t>
    </dgm:pt>
    <dgm:pt modelId="{F08EA059-CF3D-48E5-941E-EB70C2D74059}" type="sibTrans" cxnId="{8C186D1C-CBD7-4E92-B9DE-974E37BA8F7C}">
      <dgm:prSet/>
      <dgm:spPr/>
      <dgm:t>
        <a:bodyPr/>
        <a:lstStyle/>
        <a:p>
          <a:endParaRPr lang="en-US"/>
        </a:p>
      </dgm:t>
    </dgm:pt>
    <dgm:pt modelId="{034F49C1-63DD-413B-AB41-25D40A41383E}">
      <dgm:prSet/>
      <dgm:spPr/>
      <dgm:t>
        <a:bodyPr/>
        <a:lstStyle/>
        <a:p>
          <a:r>
            <a:rPr lang="en-US" dirty="0" err="1"/>
            <a:t>CoVideo</a:t>
          </a:r>
          <a:endParaRPr lang="en-US" dirty="0"/>
        </a:p>
      </dgm:t>
    </dgm:pt>
    <dgm:pt modelId="{3A914000-89E8-4B80-9CB5-90BF62124FEC}" type="parTrans" cxnId="{F92101D7-09D9-4850-B5B9-E0DE7C69869D}">
      <dgm:prSet/>
      <dgm:spPr/>
      <dgm:t>
        <a:bodyPr/>
        <a:lstStyle/>
        <a:p>
          <a:endParaRPr lang="en-US"/>
        </a:p>
      </dgm:t>
    </dgm:pt>
    <dgm:pt modelId="{9F957705-1B63-45B5-965C-3DBD82F3AFB4}" type="sibTrans" cxnId="{F92101D7-09D9-4850-B5B9-E0DE7C69869D}">
      <dgm:prSet/>
      <dgm:spPr/>
      <dgm:t>
        <a:bodyPr/>
        <a:lstStyle/>
        <a:p>
          <a:endParaRPr lang="en-US"/>
        </a:p>
      </dgm:t>
    </dgm:pt>
    <dgm:pt modelId="{4E985FA6-6834-4A4B-81C4-5CFD27E338FF}">
      <dgm:prSet/>
      <dgm:spPr/>
      <dgm:t>
        <a:bodyPr/>
        <a:lstStyle/>
        <a:p>
          <a:r>
            <a:rPr lang="en-US" dirty="0"/>
            <a:t>Email Cleanse and Append</a:t>
          </a:r>
        </a:p>
      </dgm:t>
    </dgm:pt>
    <dgm:pt modelId="{DF35C80D-9670-48EF-9B79-87B48541EEBD}" type="parTrans" cxnId="{16760954-50C8-4041-AFC4-83905387BE01}">
      <dgm:prSet/>
      <dgm:spPr/>
      <dgm:t>
        <a:bodyPr/>
        <a:lstStyle/>
        <a:p>
          <a:endParaRPr lang="en-US"/>
        </a:p>
      </dgm:t>
    </dgm:pt>
    <dgm:pt modelId="{E8463ACE-CFA3-4D10-BFA0-CBA6F8333C11}" type="sibTrans" cxnId="{16760954-50C8-4041-AFC4-83905387BE01}">
      <dgm:prSet/>
      <dgm:spPr/>
      <dgm:t>
        <a:bodyPr/>
        <a:lstStyle/>
        <a:p>
          <a:endParaRPr lang="en-US"/>
        </a:p>
      </dgm:t>
    </dgm:pt>
    <dgm:pt modelId="{94A47917-0E74-412F-B0E1-D863FF1C58E3}">
      <dgm:prSet/>
      <dgm:spPr/>
      <dgm:t>
        <a:bodyPr/>
        <a:lstStyle/>
        <a:p>
          <a:r>
            <a:rPr lang="en-US" dirty="0"/>
            <a:t>SMS History Report</a:t>
          </a:r>
        </a:p>
      </dgm:t>
    </dgm:pt>
    <dgm:pt modelId="{F894B792-1E16-47E6-8D94-4755A2ABA82F}" type="sibTrans" cxnId="{0E8A4D0D-0F4F-4AB7-8501-31C89C92AAF0}">
      <dgm:prSet/>
      <dgm:spPr/>
      <dgm:t>
        <a:bodyPr/>
        <a:lstStyle/>
        <a:p>
          <a:endParaRPr lang="en-US"/>
        </a:p>
      </dgm:t>
    </dgm:pt>
    <dgm:pt modelId="{C5AA0942-78C7-4BAD-AD7B-6A5A1A09583B}" type="parTrans" cxnId="{0E8A4D0D-0F4F-4AB7-8501-31C89C92AAF0}">
      <dgm:prSet/>
      <dgm:spPr/>
      <dgm:t>
        <a:bodyPr/>
        <a:lstStyle/>
        <a:p>
          <a:endParaRPr lang="en-US"/>
        </a:p>
      </dgm:t>
    </dgm:pt>
    <dgm:pt modelId="{DE281944-C5AD-4E04-BA3B-FAE719ABB3B0}" type="pres">
      <dgm:prSet presAssocID="{C88751BA-D524-4DAC-928A-E509A675EF9C}" presName="linear" presStyleCnt="0">
        <dgm:presLayoutVars>
          <dgm:animLvl val="lvl"/>
          <dgm:resizeHandles val="exact"/>
        </dgm:presLayoutVars>
      </dgm:prSet>
      <dgm:spPr/>
    </dgm:pt>
    <dgm:pt modelId="{DF374F09-5B3E-4985-B057-B749D3A92B82}" type="pres">
      <dgm:prSet presAssocID="{32D1F5F8-924E-4EB4-9DE9-45105A0C69AF}" presName="parentText" presStyleLbl="node1" presStyleIdx="0" presStyleCnt="5" custLinFactNeighborX="-38" custLinFactNeighborY="-22009">
        <dgm:presLayoutVars>
          <dgm:chMax val="0"/>
          <dgm:bulletEnabled val="1"/>
        </dgm:presLayoutVars>
      </dgm:prSet>
      <dgm:spPr/>
    </dgm:pt>
    <dgm:pt modelId="{A8ED4CE7-E6C7-4317-BAAF-B05F6400739B}" type="pres">
      <dgm:prSet presAssocID="{BA78E7DC-A5A0-48CF-8037-F54CB1D882D8}" presName="spacer" presStyleCnt="0"/>
      <dgm:spPr/>
    </dgm:pt>
    <dgm:pt modelId="{AD447135-42C8-4FAA-994C-C39D6DD3008E}" type="pres">
      <dgm:prSet presAssocID="{94A47917-0E74-412F-B0E1-D863FF1C58E3}" presName="parentText" presStyleLbl="node1" presStyleIdx="1" presStyleCnt="5" custLinFactNeighborX="-38" custLinFactNeighborY="-27095">
        <dgm:presLayoutVars>
          <dgm:chMax val="0"/>
          <dgm:bulletEnabled val="1"/>
        </dgm:presLayoutVars>
      </dgm:prSet>
      <dgm:spPr/>
    </dgm:pt>
    <dgm:pt modelId="{8EC80FBE-C105-4578-BAAE-4E39BBF742AA}" type="pres">
      <dgm:prSet presAssocID="{F894B792-1E16-47E6-8D94-4755A2ABA82F}" presName="spacer" presStyleCnt="0"/>
      <dgm:spPr/>
    </dgm:pt>
    <dgm:pt modelId="{35D376C8-F020-42D2-96EE-43EB10004A8F}" type="pres">
      <dgm:prSet presAssocID="{720E0FD4-4258-4A54-A132-3EC97D455040}" presName="parentText" presStyleLbl="node1" presStyleIdx="2" presStyleCnt="5" custLinFactNeighborX="-38" custLinFactNeighborY="-11812">
        <dgm:presLayoutVars>
          <dgm:chMax val="0"/>
          <dgm:bulletEnabled val="1"/>
        </dgm:presLayoutVars>
      </dgm:prSet>
      <dgm:spPr/>
    </dgm:pt>
    <dgm:pt modelId="{AC99FF3B-1572-4338-9C6A-DBF52929AB56}" type="pres">
      <dgm:prSet presAssocID="{F08EA059-CF3D-48E5-941E-EB70C2D74059}" presName="spacer" presStyleCnt="0"/>
      <dgm:spPr/>
    </dgm:pt>
    <dgm:pt modelId="{B2E819C4-4F56-4506-88B5-B83C7F76B097}" type="pres">
      <dgm:prSet presAssocID="{034F49C1-63DD-413B-AB41-25D40A41383E}" presName="parentText" presStyleLbl="node1" presStyleIdx="3" presStyleCnt="5">
        <dgm:presLayoutVars>
          <dgm:chMax val="0"/>
          <dgm:bulletEnabled val="1"/>
        </dgm:presLayoutVars>
      </dgm:prSet>
      <dgm:spPr/>
    </dgm:pt>
    <dgm:pt modelId="{1F760E79-CF41-43DD-9B52-F84AE85EDFFF}" type="pres">
      <dgm:prSet presAssocID="{9F957705-1B63-45B5-965C-3DBD82F3AFB4}" presName="spacer" presStyleCnt="0"/>
      <dgm:spPr/>
    </dgm:pt>
    <dgm:pt modelId="{11C9CE42-9449-42FD-A673-AE308E381CB2}" type="pres">
      <dgm:prSet presAssocID="{4E985FA6-6834-4A4B-81C4-5CFD27E338FF}" presName="parentText" presStyleLbl="node1" presStyleIdx="4" presStyleCnt="5">
        <dgm:presLayoutVars>
          <dgm:chMax val="0"/>
          <dgm:bulletEnabled val="1"/>
        </dgm:presLayoutVars>
      </dgm:prSet>
      <dgm:spPr/>
    </dgm:pt>
  </dgm:ptLst>
  <dgm:cxnLst>
    <dgm:cxn modelId="{9E36C106-4378-486E-860B-7F14EDEE760B}" type="presOf" srcId="{720E0FD4-4258-4A54-A132-3EC97D455040}" destId="{35D376C8-F020-42D2-96EE-43EB10004A8F}" srcOrd="0" destOrd="0" presId="urn:microsoft.com/office/officeart/2005/8/layout/vList2"/>
    <dgm:cxn modelId="{1A572A0B-413D-4143-B039-812555006F33}" type="presOf" srcId="{C88751BA-D524-4DAC-928A-E509A675EF9C}" destId="{DE281944-C5AD-4E04-BA3B-FAE719ABB3B0}" srcOrd="0" destOrd="0" presId="urn:microsoft.com/office/officeart/2005/8/layout/vList2"/>
    <dgm:cxn modelId="{6E9FA80C-ECA1-46FE-9392-07F013648975}" type="presOf" srcId="{4E985FA6-6834-4A4B-81C4-5CFD27E338FF}" destId="{11C9CE42-9449-42FD-A673-AE308E381CB2}" srcOrd="0" destOrd="0" presId="urn:microsoft.com/office/officeart/2005/8/layout/vList2"/>
    <dgm:cxn modelId="{0E8A4D0D-0F4F-4AB7-8501-31C89C92AAF0}" srcId="{C88751BA-D524-4DAC-928A-E509A675EF9C}" destId="{94A47917-0E74-412F-B0E1-D863FF1C58E3}" srcOrd="1" destOrd="0" parTransId="{C5AA0942-78C7-4BAD-AD7B-6A5A1A09583B}" sibTransId="{F894B792-1E16-47E6-8D94-4755A2ABA82F}"/>
    <dgm:cxn modelId="{8C186D1C-CBD7-4E92-B9DE-974E37BA8F7C}" srcId="{C88751BA-D524-4DAC-928A-E509A675EF9C}" destId="{720E0FD4-4258-4A54-A132-3EC97D455040}" srcOrd="2" destOrd="0" parTransId="{23642C63-E997-4936-9429-D40281BBAEE2}" sibTransId="{F08EA059-CF3D-48E5-941E-EB70C2D74059}"/>
    <dgm:cxn modelId="{5D9A4138-8D9C-4130-9D59-14A9FBB9C213}" srcId="{C88751BA-D524-4DAC-928A-E509A675EF9C}" destId="{32D1F5F8-924E-4EB4-9DE9-45105A0C69AF}" srcOrd="0" destOrd="0" parTransId="{10310852-E5B3-43B5-97B9-312BB0C4955B}" sibTransId="{BA78E7DC-A5A0-48CF-8037-F54CB1D882D8}"/>
    <dgm:cxn modelId="{6B63A83F-C329-498E-9F4E-9829D706932C}" type="presOf" srcId="{94A47917-0E74-412F-B0E1-D863FF1C58E3}" destId="{AD447135-42C8-4FAA-994C-C39D6DD3008E}" srcOrd="0" destOrd="0" presId="urn:microsoft.com/office/officeart/2005/8/layout/vList2"/>
    <dgm:cxn modelId="{16760954-50C8-4041-AFC4-83905387BE01}" srcId="{C88751BA-D524-4DAC-928A-E509A675EF9C}" destId="{4E985FA6-6834-4A4B-81C4-5CFD27E338FF}" srcOrd="4" destOrd="0" parTransId="{DF35C80D-9670-48EF-9B79-87B48541EEBD}" sibTransId="{E8463ACE-CFA3-4D10-BFA0-CBA6F8333C11}"/>
    <dgm:cxn modelId="{C2231576-F380-446B-8A0A-92671BE2D836}" type="presOf" srcId="{034F49C1-63DD-413B-AB41-25D40A41383E}" destId="{B2E819C4-4F56-4506-88B5-B83C7F76B097}" srcOrd="0" destOrd="0" presId="urn:microsoft.com/office/officeart/2005/8/layout/vList2"/>
    <dgm:cxn modelId="{728FFD7C-7CFB-40B3-82E8-773FA0197F22}" type="presOf" srcId="{32D1F5F8-924E-4EB4-9DE9-45105A0C69AF}" destId="{DF374F09-5B3E-4985-B057-B749D3A92B82}" srcOrd="0" destOrd="0" presId="urn:microsoft.com/office/officeart/2005/8/layout/vList2"/>
    <dgm:cxn modelId="{F92101D7-09D9-4850-B5B9-E0DE7C69869D}" srcId="{C88751BA-D524-4DAC-928A-E509A675EF9C}" destId="{034F49C1-63DD-413B-AB41-25D40A41383E}" srcOrd="3" destOrd="0" parTransId="{3A914000-89E8-4B80-9CB5-90BF62124FEC}" sibTransId="{9F957705-1B63-45B5-965C-3DBD82F3AFB4}"/>
    <dgm:cxn modelId="{BE6224FF-E983-4C5E-A8C8-0B7DDF96643A}" type="presParOf" srcId="{DE281944-C5AD-4E04-BA3B-FAE719ABB3B0}" destId="{DF374F09-5B3E-4985-B057-B749D3A92B82}" srcOrd="0" destOrd="0" presId="urn:microsoft.com/office/officeart/2005/8/layout/vList2"/>
    <dgm:cxn modelId="{14C0A2E1-C0B5-4C51-A123-66B2FF0D3DF1}" type="presParOf" srcId="{DE281944-C5AD-4E04-BA3B-FAE719ABB3B0}" destId="{A8ED4CE7-E6C7-4317-BAAF-B05F6400739B}" srcOrd="1" destOrd="0" presId="urn:microsoft.com/office/officeart/2005/8/layout/vList2"/>
    <dgm:cxn modelId="{617533FD-9A96-413C-B67F-AFC25C63CF57}" type="presParOf" srcId="{DE281944-C5AD-4E04-BA3B-FAE719ABB3B0}" destId="{AD447135-42C8-4FAA-994C-C39D6DD3008E}" srcOrd="2" destOrd="0" presId="urn:microsoft.com/office/officeart/2005/8/layout/vList2"/>
    <dgm:cxn modelId="{BACFA74D-8CEB-439B-806F-BF1154AFC502}" type="presParOf" srcId="{DE281944-C5AD-4E04-BA3B-FAE719ABB3B0}" destId="{8EC80FBE-C105-4578-BAAE-4E39BBF742AA}" srcOrd="3" destOrd="0" presId="urn:microsoft.com/office/officeart/2005/8/layout/vList2"/>
    <dgm:cxn modelId="{AC3FA93A-4319-424F-8861-36627B441987}" type="presParOf" srcId="{DE281944-C5AD-4E04-BA3B-FAE719ABB3B0}" destId="{35D376C8-F020-42D2-96EE-43EB10004A8F}" srcOrd="4" destOrd="0" presId="urn:microsoft.com/office/officeart/2005/8/layout/vList2"/>
    <dgm:cxn modelId="{B150533D-E248-4B3A-A032-E05B218378F5}" type="presParOf" srcId="{DE281944-C5AD-4E04-BA3B-FAE719ABB3B0}" destId="{AC99FF3B-1572-4338-9C6A-DBF52929AB56}" srcOrd="5" destOrd="0" presId="urn:microsoft.com/office/officeart/2005/8/layout/vList2"/>
    <dgm:cxn modelId="{AD1E4473-9248-44B3-B921-FE1C3932B837}" type="presParOf" srcId="{DE281944-C5AD-4E04-BA3B-FAE719ABB3B0}" destId="{B2E819C4-4F56-4506-88B5-B83C7F76B097}" srcOrd="6" destOrd="0" presId="urn:microsoft.com/office/officeart/2005/8/layout/vList2"/>
    <dgm:cxn modelId="{2F792625-B590-4456-9086-2A6AFA860C95}" type="presParOf" srcId="{DE281944-C5AD-4E04-BA3B-FAE719ABB3B0}" destId="{1F760E79-CF41-43DD-9B52-F84AE85EDFFF}" srcOrd="7" destOrd="0" presId="urn:microsoft.com/office/officeart/2005/8/layout/vList2"/>
    <dgm:cxn modelId="{DCAD96FB-D737-4649-BBF5-1067FE33C56A}" type="presParOf" srcId="{DE281944-C5AD-4E04-BA3B-FAE719ABB3B0}" destId="{11C9CE42-9449-42FD-A673-AE308E381CB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74F09-5B3E-4985-B057-B749D3A92B82}">
      <dsp:nvSpPr>
        <dsp:cNvPr id="0" name=""/>
        <dsp:cNvSpPr/>
      </dsp:nvSpPr>
      <dsp:spPr>
        <a:xfrm>
          <a:off x="0" y="19878"/>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err="1"/>
            <a:t>Conversica</a:t>
          </a:r>
          <a:endParaRPr lang="en-US" sz="3000" kern="1200" dirty="0"/>
        </a:p>
      </dsp:txBody>
      <dsp:txXfrm>
        <a:off x="35125" y="55003"/>
        <a:ext cx="6641700" cy="649299"/>
      </dsp:txXfrm>
    </dsp:sp>
    <dsp:sp modelId="{AD447135-42C8-4FAA-994C-C39D6DD3008E}">
      <dsp:nvSpPr>
        <dsp:cNvPr id="0" name=""/>
        <dsp:cNvSpPr/>
      </dsp:nvSpPr>
      <dsp:spPr>
        <a:xfrm>
          <a:off x="0" y="821433"/>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SMS History Report</a:t>
          </a:r>
        </a:p>
      </dsp:txBody>
      <dsp:txXfrm>
        <a:off x="35125" y="856558"/>
        <a:ext cx="6641700" cy="649299"/>
      </dsp:txXfrm>
    </dsp:sp>
    <dsp:sp modelId="{35D376C8-F020-42D2-96EE-43EB10004A8F}">
      <dsp:nvSpPr>
        <dsp:cNvPr id="0" name=""/>
        <dsp:cNvSpPr/>
      </dsp:nvSpPr>
      <dsp:spPr>
        <a:xfrm>
          <a:off x="0" y="1640588"/>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Do Not Sell Feature</a:t>
          </a:r>
        </a:p>
      </dsp:txBody>
      <dsp:txXfrm>
        <a:off x="35125" y="1675713"/>
        <a:ext cx="6641700" cy="649299"/>
      </dsp:txXfrm>
    </dsp:sp>
    <dsp:sp modelId="{B2E819C4-4F56-4506-88B5-B83C7F76B097}">
      <dsp:nvSpPr>
        <dsp:cNvPr id="0" name=""/>
        <dsp:cNvSpPr/>
      </dsp:nvSpPr>
      <dsp:spPr>
        <a:xfrm>
          <a:off x="0" y="2456744"/>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err="1"/>
            <a:t>CoVideo</a:t>
          </a:r>
          <a:endParaRPr lang="en-US" sz="3000" kern="1200" dirty="0"/>
        </a:p>
      </dsp:txBody>
      <dsp:txXfrm>
        <a:off x="35125" y="2491869"/>
        <a:ext cx="6641700" cy="649299"/>
      </dsp:txXfrm>
    </dsp:sp>
    <dsp:sp modelId="{11C9CE42-9449-42FD-A673-AE308E381CB2}">
      <dsp:nvSpPr>
        <dsp:cNvPr id="0" name=""/>
        <dsp:cNvSpPr/>
      </dsp:nvSpPr>
      <dsp:spPr>
        <a:xfrm>
          <a:off x="0" y="3262694"/>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Email Cleanse and Append</a:t>
          </a:r>
        </a:p>
      </dsp:txBody>
      <dsp:txXfrm>
        <a:off x="35125" y="3297819"/>
        <a:ext cx="6641700" cy="6492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5/26/2020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5/26/2020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vidmails.com/v/tGdtEonfsZ" TargetMode="External"/><Relationship Id="rId2" Type="http://schemas.openxmlformats.org/officeDocument/2006/relationships/hyperlink" Target="https://vidmails.com/v/WPDdZ8h7Df"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 name="Rectangle 11">
            <a:extLst>
              <a:ext uri="{FF2B5EF4-FFF2-40B4-BE49-F238E27FC236}">
                <a16:creationId xmlns:a16="http://schemas.microsoft.com/office/drawing/2014/main" id="{66C7A97A-A7DE-4DFB-8542-1E4BF24C7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BE111DB0-3D73-4D20-9D57-CEF5A0D86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Box 2">
            <a:extLst>
              <a:ext uri="{FF2B5EF4-FFF2-40B4-BE49-F238E27FC236}">
                <a16:creationId xmlns:a16="http://schemas.microsoft.com/office/drawing/2014/main" id="{49ACA0AA-CB3A-42C6-A1FB-16EF74BF9E3B}"/>
              </a:ext>
            </a:extLst>
          </p:cNvPr>
          <p:cNvSpPr txBox="1"/>
          <p:nvPr/>
        </p:nvSpPr>
        <p:spPr>
          <a:xfrm rot="19644297">
            <a:off x="322035" y="1611547"/>
            <a:ext cx="3687664" cy="1786304"/>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9600" kern="1200" spc="-100" baseline="0" dirty="0">
                <a:solidFill>
                  <a:srgbClr val="FFFFFF"/>
                </a:solidFill>
                <a:latin typeface="+mj-lt"/>
                <a:ea typeface="+mj-ea"/>
                <a:cs typeface="+mj-cs"/>
              </a:rPr>
              <a:t>J</a:t>
            </a:r>
            <a:r>
              <a:rPr lang="en-US" sz="9600" spc="-100" dirty="0">
                <a:solidFill>
                  <a:srgbClr val="FFFFFF"/>
                </a:solidFill>
                <a:latin typeface="+mj-lt"/>
                <a:ea typeface="+mj-ea"/>
                <a:cs typeface="+mj-cs"/>
              </a:rPr>
              <a:t>UNE</a:t>
            </a:r>
            <a:r>
              <a:rPr lang="en-US" sz="5900" kern="1200" spc="-100" baseline="0" dirty="0">
                <a:solidFill>
                  <a:srgbClr val="FFFFFF"/>
                </a:solidFill>
                <a:latin typeface="+mj-lt"/>
                <a:ea typeface="+mj-ea"/>
                <a:cs typeface="+mj-cs"/>
              </a:rPr>
              <a:t> </a:t>
            </a:r>
          </a:p>
        </p:txBody>
      </p:sp>
      <p:pic>
        <p:nvPicPr>
          <p:cNvPr id="2" name="Picture 1">
            <a:extLst>
              <a:ext uri="{FF2B5EF4-FFF2-40B4-BE49-F238E27FC236}">
                <a16:creationId xmlns:a16="http://schemas.microsoft.com/office/drawing/2014/main" id="{8583386B-6661-4171-8FE7-CFC990755850}"/>
              </a:ext>
            </a:extLst>
          </p:cNvPr>
          <p:cNvPicPr>
            <a:picLocks noChangeAspect="1"/>
          </p:cNvPicPr>
          <p:nvPr/>
        </p:nvPicPr>
        <p:blipFill rotWithShape="1">
          <a:blip r:embed="rId2"/>
          <a:srcRect r="-1" b="1215"/>
          <a:stretch/>
        </p:blipFill>
        <p:spPr>
          <a:xfrm>
            <a:off x="5120640" y="759599"/>
            <a:ext cx="6367271" cy="5330650"/>
          </a:xfrm>
          <a:prstGeom prst="rect">
            <a:avLst/>
          </a:prstGeom>
        </p:spPr>
      </p:pic>
      <p:sp>
        <p:nvSpPr>
          <p:cNvPr id="11" name="Rectangle 15">
            <a:extLst>
              <a:ext uri="{FF2B5EF4-FFF2-40B4-BE49-F238E27FC236}">
                <a16:creationId xmlns:a16="http://schemas.microsoft.com/office/drawing/2014/main" id="{027ADCA0-A066-4B16-8E1F-3C2483947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46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E4DC-4F79-466A-948F-4198981CA63B}"/>
              </a:ext>
            </a:extLst>
          </p:cNvPr>
          <p:cNvSpPr>
            <a:spLocks noGrp="1"/>
          </p:cNvSpPr>
          <p:nvPr>
            <p:ph type="title"/>
          </p:nvPr>
        </p:nvSpPr>
        <p:spPr/>
        <p:txBody>
          <a:bodyPr/>
          <a:lstStyle/>
          <a:p>
            <a:r>
              <a:rPr lang="en-US" dirty="0"/>
              <a:t>SMS History Report</a:t>
            </a:r>
          </a:p>
        </p:txBody>
      </p:sp>
      <p:sp>
        <p:nvSpPr>
          <p:cNvPr id="4" name="Text Placeholder 3">
            <a:extLst>
              <a:ext uri="{FF2B5EF4-FFF2-40B4-BE49-F238E27FC236}">
                <a16:creationId xmlns:a16="http://schemas.microsoft.com/office/drawing/2014/main" id="{595013CB-365F-4FB2-A0AC-9C39B12B172C}"/>
              </a:ext>
            </a:extLst>
          </p:cNvPr>
          <p:cNvSpPr>
            <a:spLocks noGrp="1"/>
          </p:cNvSpPr>
          <p:nvPr>
            <p:ph type="body" sz="half" idx="2"/>
          </p:nvPr>
        </p:nvSpPr>
        <p:spPr/>
        <p:txBody>
          <a:bodyPr/>
          <a:lstStyle/>
          <a:p>
            <a:endParaRPr lang="en-US" dirty="0"/>
          </a:p>
        </p:txBody>
      </p:sp>
      <p:pic>
        <p:nvPicPr>
          <p:cNvPr id="9" name="Content Placeholder 8">
            <a:extLst>
              <a:ext uri="{FF2B5EF4-FFF2-40B4-BE49-F238E27FC236}">
                <a16:creationId xmlns:a16="http://schemas.microsoft.com/office/drawing/2014/main" id="{3232DEC4-F0F6-4E90-BD56-9067B37050F5}"/>
              </a:ext>
            </a:extLst>
          </p:cNvPr>
          <p:cNvPicPr>
            <a:picLocks noGrp="1" noChangeAspect="1"/>
          </p:cNvPicPr>
          <p:nvPr>
            <p:ph idx="1"/>
          </p:nvPr>
        </p:nvPicPr>
        <p:blipFill>
          <a:blip r:embed="rId2"/>
          <a:stretch>
            <a:fillRect/>
          </a:stretch>
        </p:blipFill>
        <p:spPr>
          <a:xfrm>
            <a:off x="3480318" y="1632857"/>
            <a:ext cx="8192278" cy="3228392"/>
          </a:xfrm>
          <a:prstGeom prst="rect">
            <a:avLst/>
          </a:prstGeom>
        </p:spPr>
      </p:pic>
    </p:spTree>
    <p:extLst>
      <p:ext uri="{BB962C8B-B14F-4D97-AF65-F5344CB8AC3E}">
        <p14:creationId xmlns:p14="http://schemas.microsoft.com/office/powerpoint/2010/main" val="3005567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FB4D9-44BF-48BD-9BA5-B353DD8062D7}"/>
              </a:ext>
            </a:extLst>
          </p:cNvPr>
          <p:cNvSpPr>
            <a:spLocks noGrp="1"/>
          </p:cNvSpPr>
          <p:nvPr>
            <p:ph type="title"/>
          </p:nvPr>
        </p:nvSpPr>
        <p:spPr/>
        <p:txBody>
          <a:bodyPr/>
          <a:lstStyle/>
          <a:p>
            <a:r>
              <a:rPr lang="en-US" dirty="0"/>
              <a:t>SMS History Report</a:t>
            </a:r>
          </a:p>
        </p:txBody>
      </p:sp>
      <p:pic>
        <p:nvPicPr>
          <p:cNvPr id="5" name="Content Placeholder 4">
            <a:extLst>
              <a:ext uri="{FF2B5EF4-FFF2-40B4-BE49-F238E27FC236}">
                <a16:creationId xmlns:a16="http://schemas.microsoft.com/office/drawing/2014/main" id="{583F3FB8-D301-41BE-BD0F-DF4A73245444}"/>
              </a:ext>
            </a:extLst>
          </p:cNvPr>
          <p:cNvPicPr>
            <a:picLocks noGrp="1" noChangeAspect="1"/>
          </p:cNvPicPr>
          <p:nvPr>
            <p:ph idx="1"/>
          </p:nvPr>
        </p:nvPicPr>
        <p:blipFill>
          <a:blip r:embed="rId2"/>
          <a:stretch>
            <a:fillRect/>
          </a:stretch>
        </p:blipFill>
        <p:spPr>
          <a:xfrm>
            <a:off x="3867150" y="1400751"/>
            <a:ext cx="7315200" cy="4056499"/>
          </a:xfrm>
          <a:prstGeom prst="rect">
            <a:avLst/>
          </a:prstGeom>
        </p:spPr>
      </p:pic>
      <p:sp>
        <p:nvSpPr>
          <p:cNvPr id="4" name="Text Placeholder 3">
            <a:extLst>
              <a:ext uri="{FF2B5EF4-FFF2-40B4-BE49-F238E27FC236}">
                <a16:creationId xmlns:a16="http://schemas.microsoft.com/office/drawing/2014/main" id="{46CB5F63-BF8B-4FD5-B618-A0E30B485F55}"/>
              </a:ext>
            </a:extLst>
          </p:cNvPr>
          <p:cNvSpPr>
            <a:spLocks noGrp="1"/>
          </p:cNvSpPr>
          <p:nvPr>
            <p:ph type="body" sz="half" idx="2"/>
          </p:nvPr>
        </p:nvSpPr>
        <p:spPr/>
        <p:txBody>
          <a:bodyPr/>
          <a:lstStyle/>
          <a:p>
            <a:r>
              <a:rPr lang="en-US" dirty="0"/>
              <a:t>The comparisons with the arrows are comparing the same date range from the previous month.</a:t>
            </a:r>
          </a:p>
        </p:txBody>
      </p:sp>
    </p:spTree>
    <p:extLst>
      <p:ext uri="{BB962C8B-B14F-4D97-AF65-F5344CB8AC3E}">
        <p14:creationId xmlns:p14="http://schemas.microsoft.com/office/powerpoint/2010/main" val="747248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CA95D-1F16-4B6B-B01D-B5AD7DC97521}"/>
              </a:ext>
            </a:extLst>
          </p:cNvPr>
          <p:cNvSpPr>
            <a:spLocks noGrp="1"/>
          </p:cNvSpPr>
          <p:nvPr>
            <p:ph type="title"/>
          </p:nvPr>
        </p:nvSpPr>
        <p:spPr/>
        <p:txBody>
          <a:bodyPr/>
          <a:lstStyle/>
          <a:p>
            <a:r>
              <a:rPr lang="en-US" dirty="0"/>
              <a:t>SMS History Report</a:t>
            </a:r>
          </a:p>
        </p:txBody>
      </p:sp>
      <p:sp>
        <p:nvSpPr>
          <p:cNvPr id="3" name="Content Placeholder 2">
            <a:extLst>
              <a:ext uri="{FF2B5EF4-FFF2-40B4-BE49-F238E27FC236}">
                <a16:creationId xmlns:a16="http://schemas.microsoft.com/office/drawing/2014/main" id="{E86099BC-E6D1-457D-9655-364846869331}"/>
              </a:ext>
            </a:extLst>
          </p:cNvPr>
          <p:cNvSpPr>
            <a:spLocks noGrp="1"/>
          </p:cNvSpPr>
          <p:nvPr>
            <p:ph idx="1"/>
          </p:nvPr>
        </p:nvSpPr>
        <p:spPr/>
        <p:txBody>
          <a:bodyPr>
            <a:normAutofit fontScale="92500" lnSpcReduction="20000"/>
          </a:bodyPr>
          <a:lstStyle/>
          <a:p>
            <a:r>
              <a:rPr lang="en-US" dirty="0"/>
              <a:t>Rejected- Unallocated Number</a:t>
            </a:r>
          </a:p>
          <a:p>
            <a:pPr lvl="1"/>
            <a:r>
              <a:rPr lang="en-US" dirty="0"/>
              <a:t>This number is a valid number, but is not assigned to a carrier because this number is not available for public consumption in North America.</a:t>
            </a:r>
          </a:p>
          <a:p>
            <a:r>
              <a:rPr lang="en-US" dirty="0"/>
              <a:t>Invalid Destination Address</a:t>
            </a:r>
          </a:p>
          <a:p>
            <a:pPr lvl="1"/>
            <a:r>
              <a:rPr lang="en-US" dirty="0"/>
              <a:t>This message is being sent to a user that has a prepaid account, but does not have sufficient funds to receive the message.</a:t>
            </a:r>
          </a:p>
          <a:p>
            <a:pPr lvl="1"/>
            <a:r>
              <a:rPr lang="en-US" dirty="0"/>
              <a:t>The phone number has been deactivated.</a:t>
            </a:r>
          </a:p>
          <a:p>
            <a:pPr lvl="1"/>
            <a:r>
              <a:rPr lang="en-US" dirty="0"/>
              <a:t>The phone number is transferring to a different carrier and the change has not been completed yet.</a:t>
            </a:r>
          </a:p>
          <a:p>
            <a:r>
              <a:rPr lang="en-US" dirty="0"/>
              <a:t>Destination Rejected Message</a:t>
            </a:r>
          </a:p>
          <a:p>
            <a:pPr lvl="1"/>
            <a:r>
              <a:rPr lang="en-US" dirty="0"/>
              <a:t>Carrier rejected the message because the number is invalid or the customer does not have the SMS service enabled. </a:t>
            </a:r>
          </a:p>
          <a:p>
            <a:r>
              <a:rPr lang="en-US" dirty="0"/>
              <a:t>Destination Failed</a:t>
            </a:r>
          </a:p>
          <a:p>
            <a:pPr lvl="1"/>
            <a:r>
              <a:rPr lang="en-US" dirty="0"/>
              <a:t>General delivery failure. Something got in the way of delivering this message. Usually this is due to the recipient’s carrier having issues. </a:t>
            </a:r>
          </a:p>
          <a:p>
            <a:r>
              <a:rPr lang="en-US" dirty="0"/>
              <a:t>Delivery Receipt Expired</a:t>
            </a:r>
          </a:p>
          <a:p>
            <a:pPr lvl="1"/>
            <a:r>
              <a:rPr lang="en-US" dirty="0"/>
              <a:t>The message tried to be delivered and failed. When resent several times it still could not be delivered so it timed out. This usually happens when the carrier is down or the recipient is in an area where messages cannot be received.</a:t>
            </a:r>
          </a:p>
          <a:p>
            <a:endParaRPr lang="en-US" dirty="0"/>
          </a:p>
        </p:txBody>
      </p:sp>
      <p:sp>
        <p:nvSpPr>
          <p:cNvPr id="4" name="Text Placeholder 3">
            <a:extLst>
              <a:ext uri="{FF2B5EF4-FFF2-40B4-BE49-F238E27FC236}">
                <a16:creationId xmlns:a16="http://schemas.microsoft.com/office/drawing/2014/main" id="{BFF96A55-F1AD-4B21-A0D1-51159123B58A}"/>
              </a:ext>
            </a:extLst>
          </p:cNvPr>
          <p:cNvSpPr>
            <a:spLocks noGrp="1"/>
          </p:cNvSpPr>
          <p:nvPr>
            <p:ph type="body" sz="half" idx="2"/>
          </p:nvPr>
        </p:nvSpPr>
        <p:spPr/>
        <p:txBody>
          <a:bodyPr/>
          <a:lstStyle/>
          <a:p>
            <a:r>
              <a:rPr lang="en-US" dirty="0"/>
              <a:t>Here is a list of definitions for the different errors you can see in the SMS History Report</a:t>
            </a:r>
          </a:p>
        </p:txBody>
      </p:sp>
    </p:spTree>
    <p:extLst>
      <p:ext uri="{BB962C8B-B14F-4D97-AF65-F5344CB8AC3E}">
        <p14:creationId xmlns:p14="http://schemas.microsoft.com/office/powerpoint/2010/main" val="797012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Do Not Sell Feature</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77500" lnSpcReduction="20000"/>
          </a:bodyPr>
          <a:lstStyle/>
          <a:p>
            <a:r>
              <a:rPr lang="en-US" sz="2200" kern="1200" cap="none" spc="0" baseline="0" dirty="0">
                <a:solidFill>
                  <a:schemeClr val="accent1"/>
                </a:solidFill>
                <a:latin typeface="+mn-lt"/>
                <a:ea typeface="+mn-ea"/>
                <a:cs typeface="+mn-cs"/>
              </a:rPr>
              <a:t>This feature allows you to highlight customers or leads that you do not want to sell to. Some dealers like to use this feature for customers that they have had to repo from multiple times or customers that have a red flag or are trying to use someone else’s identity to purchase a car.</a:t>
            </a:r>
          </a:p>
        </p:txBody>
      </p:sp>
    </p:spTree>
    <p:extLst>
      <p:ext uri="{BB962C8B-B14F-4D97-AF65-F5344CB8AC3E}">
        <p14:creationId xmlns:p14="http://schemas.microsoft.com/office/powerpoint/2010/main" val="59074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E3DF-CC3C-4A12-830C-47D19A6BEE96}"/>
              </a:ext>
            </a:extLst>
          </p:cNvPr>
          <p:cNvSpPr>
            <a:spLocks noGrp="1"/>
          </p:cNvSpPr>
          <p:nvPr>
            <p:ph type="title"/>
          </p:nvPr>
        </p:nvSpPr>
        <p:spPr/>
        <p:txBody>
          <a:bodyPr/>
          <a:lstStyle/>
          <a:p>
            <a:r>
              <a:rPr lang="en-US" dirty="0"/>
              <a:t>Do Not Sell</a:t>
            </a:r>
          </a:p>
        </p:txBody>
      </p:sp>
      <p:pic>
        <p:nvPicPr>
          <p:cNvPr id="5" name="Content Placeholder 4">
            <a:extLst>
              <a:ext uri="{FF2B5EF4-FFF2-40B4-BE49-F238E27FC236}">
                <a16:creationId xmlns:a16="http://schemas.microsoft.com/office/drawing/2014/main" id="{AD929740-78F5-41B9-9D93-222C0582F35D}"/>
              </a:ext>
            </a:extLst>
          </p:cNvPr>
          <p:cNvPicPr>
            <a:picLocks noGrp="1" noChangeAspect="1"/>
          </p:cNvPicPr>
          <p:nvPr>
            <p:ph idx="1"/>
          </p:nvPr>
        </p:nvPicPr>
        <p:blipFill>
          <a:blip r:embed="rId2"/>
          <a:stretch>
            <a:fillRect/>
          </a:stretch>
        </p:blipFill>
        <p:spPr>
          <a:xfrm>
            <a:off x="3867150" y="1303484"/>
            <a:ext cx="7315200" cy="4251032"/>
          </a:xfrm>
          <a:prstGeom prst="rect">
            <a:avLst/>
          </a:prstGeom>
        </p:spPr>
      </p:pic>
      <p:sp>
        <p:nvSpPr>
          <p:cNvPr id="4" name="Text Placeholder 3">
            <a:extLst>
              <a:ext uri="{FF2B5EF4-FFF2-40B4-BE49-F238E27FC236}">
                <a16:creationId xmlns:a16="http://schemas.microsoft.com/office/drawing/2014/main" id="{35F135F4-9321-44A5-A645-2A271A14EE3C}"/>
              </a:ext>
            </a:extLst>
          </p:cNvPr>
          <p:cNvSpPr>
            <a:spLocks noGrp="1"/>
          </p:cNvSpPr>
          <p:nvPr>
            <p:ph type="body" sz="half" idx="2"/>
          </p:nvPr>
        </p:nvSpPr>
        <p:spPr/>
        <p:txBody>
          <a:bodyPr/>
          <a:lstStyle/>
          <a:p>
            <a:r>
              <a:rPr lang="en-US" dirty="0"/>
              <a:t>In order to mark a customer as “Do Not Sell” you will need to be marked as a manager in the system and the customer will need to have an SSN in their record. </a:t>
            </a:r>
          </a:p>
          <a:p>
            <a:r>
              <a:rPr lang="en-US" dirty="0"/>
              <a:t>When you are in the customer record, click on the “Add Note” button and check the box for “Do Not Sell.”</a:t>
            </a:r>
          </a:p>
        </p:txBody>
      </p:sp>
    </p:spTree>
    <p:extLst>
      <p:ext uri="{BB962C8B-B14F-4D97-AF65-F5344CB8AC3E}">
        <p14:creationId xmlns:p14="http://schemas.microsoft.com/office/powerpoint/2010/main" val="2989285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4718A-C4E8-4FE8-8D4D-6A0A39FAC6A1}"/>
              </a:ext>
            </a:extLst>
          </p:cNvPr>
          <p:cNvSpPr>
            <a:spLocks noGrp="1"/>
          </p:cNvSpPr>
          <p:nvPr>
            <p:ph type="title"/>
          </p:nvPr>
        </p:nvSpPr>
        <p:spPr/>
        <p:txBody>
          <a:bodyPr/>
          <a:lstStyle/>
          <a:p>
            <a:r>
              <a:rPr lang="en-US" dirty="0"/>
              <a:t>Do Not Sell</a:t>
            </a:r>
          </a:p>
        </p:txBody>
      </p:sp>
      <p:pic>
        <p:nvPicPr>
          <p:cNvPr id="5" name="Content Placeholder 4">
            <a:extLst>
              <a:ext uri="{FF2B5EF4-FFF2-40B4-BE49-F238E27FC236}">
                <a16:creationId xmlns:a16="http://schemas.microsoft.com/office/drawing/2014/main" id="{A9045189-802D-42F2-9894-4EE4DCAC189D}"/>
              </a:ext>
            </a:extLst>
          </p:cNvPr>
          <p:cNvPicPr>
            <a:picLocks noGrp="1" noChangeAspect="1"/>
          </p:cNvPicPr>
          <p:nvPr>
            <p:ph idx="1"/>
          </p:nvPr>
        </p:nvPicPr>
        <p:blipFill>
          <a:blip r:embed="rId2"/>
          <a:stretch>
            <a:fillRect/>
          </a:stretch>
        </p:blipFill>
        <p:spPr>
          <a:xfrm>
            <a:off x="3652546" y="390835"/>
            <a:ext cx="6629789" cy="3291432"/>
          </a:xfrm>
          <a:prstGeom prst="rect">
            <a:avLst/>
          </a:prstGeom>
        </p:spPr>
      </p:pic>
      <p:sp>
        <p:nvSpPr>
          <p:cNvPr id="4" name="Text Placeholder 3">
            <a:extLst>
              <a:ext uri="{FF2B5EF4-FFF2-40B4-BE49-F238E27FC236}">
                <a16:creationId xmlns:a16="http://schemas.microsoft.com/office/drawing/2014/main" id="{D9CD0AAC-DC5E-4AA8-B8D8-1165FD5CDF5E}"/>
              </a:ext>
            </a:extLst>
          </p:cNvPr>
          <p:cNvSpPr>
            <a:spLocks noGrp="1"/>
          </p:cNvSpPr>
          <p:nvPr>
            <p:ph type="body" sz="half" idx="2"/>
          </p:nvPr>
        </p:nvSpPr>
        <p:spPr/>
        <p:txBody>
          <a:bodyPr/>
          <a:lstStyle/>
          <a:p>
            <a:r>
              <a:rPr lang="en-US" dirty="0"/>
              <a:t>Once you have marked a customer as “Do Not Sell” Promax makes it very clear that this customer is not a lead that should be worked. It is highlighted on the Prospect log and you will receive a pop up when you enter the customer record. </a:t>
            </a:r>
          </a:p>
        </p:txBody>
      </p:sp>
      <p:pic>
        <p:nvPicPr>
          <p:cNvPr id="6" name="Picture 5">
            <a:extLst>
              <a:ext uri="{FF2B5EF4-FFF2-40B4-BE49-F238E27FC236}">
                <a16:creationId xmlns:a16="http://schemas.microsoft.com/office/drawing/2014/main" id="{DDBA4968-F535-44C3-99F8-6749A33E0549}"/>
              </a:ext>
            </a:extLst>
          </p:cNvPr>
          <p:cNvPicPr>
            <a:picLocks noChangeAspect="1"/>
          </p:cNvPicPr>
          <p:nvPr/>
        </p:nvPicPr>
        <p:blipFill>
          <a:blip r:embed="rId3"/>
          <a:stretch>
            <a:fillRect/>
          </a:stretch>
        </p:blipFill>
        <p:spPr>
          <a:xfrm>
            <a:off x="6195527" y="2706696"/>
            <a:ext cx="5645020" cy="3582136"/>
          </a:xfrm>
          <a:prstGeom prst="rect">
            <a:avLst/>
          </a:prstGeom>
        </p:spPr>
      </p:pic>
    </p:spTree>
    <p:extLst>
      <p:ext uri="{BB962C8B-B14F-4D97-AF65-F5344CB8AC3E}">
        <p14:creationId xmlns:p14="http://schemas.microsoft.com/office/powerpoint/2010/main" val="154288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err="1">
                <a:solidFill>
                  <a:schemeClr val="tx2"/>
                </a:solidFill>
                <a:latin typeface="+mj-lt"/>
                <a:ea typeface="+mj-ea"/>
                <a:cs typeface="+mj-cs"/>
              </a:rPr>
              <a:t>CoVideo</a:t>
            </a:r>
            <a:endParaRPr lang="en-US" sz="5400" kern="1200" spc="-100" baseline="0" dirty="0">
              <a:solidFill>
                <a:schemeClr val="tx2"/>
              </a:solidFill>
              <a:latin typeface="+mj-lt"/>
              <a:ea typeface="+mj-ea"/>
              <a:cs typeface="+mj-cs"/>
            </a:endParaRP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70000" lnSpcReduction="20000"/>
          </a:bodyPr>
          <a:lstStyle/>
          <a:p>
            <a:r>
              <a:rPr lang="en-US" dirty="0" err="1">
                <a:solidFill>
                  <a:schemeClr val="accent1"/>
                </a:solidFill>
              </a:rPr>
              <a:t>CoVideo</a:t>
            </a:r>
            <a:r>
              <a:rPr lang="en-US" dirty="0">
                <a:solidFill>
                  <a:schemeClr val="accent1"/>
                </a:solidFill>
              </a:rPr>
              <a:t> is a company that helps you send personalized video messages to your customers. If you have a </a:t>
            </a:r>
            <a:r>
              <a:rPr lang="en-US" dirty="0" err="1">
                <a:solidFill>
                  <a:schemeClr val="accent1"/>
                </a:solidFill>
              </a:rPr>
              <a:t>CoVideo</a:t>
            </a:r>
            <a:r>
              <a:rPr lang="en-US" dirty="0">
                <a:solidFill>
                  <a:schemeClr val="accent1"/>
                </a:solidFill>
              </a:rPr>
              <a:t> account, we have a free integration with them in Promax. There is nothing additional you have to do in Promax to have this set up, just use the links from the videos you create in </a:t>
            </a:r>
            <a:r>
              <a:rPr lang="en-US" dirty="0" err="1">
                <a:solidFill>
                  <a:schemeClr val="accent1"/>
                </a:solidFill>
              </a:rPr>
              <a:t>CoVideo</a:t>
            </a:r>
            <a:r>
              <a:rPr lang="en-US" dirty="0">
                <a:solidFill>
                  <a:schemeClr val="accent1"/>
                </a:solidFill>
              </a:rPr>
              <a:t> and paste and send through Promax!</a:t>
            </a:r>
            <a:endParaRPr lang="en-US" sz="2200" kern="1200" cap="none" spc="0" baseline="0" dirty="0">
              <a:solidFill>
                <a:schemeClr val="accent1"/>
              </a:solidFill>
              <a:latin typeface="+mn-lt"/>
              <a:ea typeface="+mn-ea"/>
              <a:cs typeface="+mn-cs"/>
            </a:endParaRPr>
          </a:p>
        </p:txBody>
      </p:sp>
    </p:spTree>
    <p:extLst>
      <p:ext uri="{BB962C8B-B14F-4D97-AF65-F5344CB8AC3E}">
        <p14:creationId xmlns:p14="http://schemas.microsoft.com/office/powerpoint/2010/main" val="4157433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BC86-02F3-4AA6-AE78-29587774E1B9}"/>
              </a:ext>
            </a:extLst>
          </p:cNvPr>
          <p:cNvSpPr>
            <a:spLocks noGrp="1"/>
          </p:cNvSpPr>
          <p:nvPr>
            <p:ph type="title"/>
          </p:nvPr>
        </p:nvSpPr>
        <p:spPr/>
        <p:txBody>
          <a:bodyPr/>
          <a:lstStyle/>
          <a:p>
            <a:r>
              <a:rPr lang="en-US" dirty="0" err="1"/>
              <a:t>CoVideo</a:t>
            </a:r>
            <a:endParaRPr lang="en-US" dirty="0"/>
          </a:p>
        </p:txBody>
      </p:sp>
      <p:sp>
        <p:nvSpPr>
          <p:cNvPr id="3" name="Content Placeholder 2">
            <a:extLst>
              <a:ext uri="{FF2B5EF4-FFF2-40B4-BE49-F238E27FC236}">
                <a16:creationId xmlns:a16="http://schemas.microsoft.com/office/drawing/2014/main" id="{783D4E5B-4162-4B60-9462-5795B88EED13}"/>
              </a:ext>
            </a:extLst>
          </p:cNvPr>
          <p:cNvSpPr>
            <a:spLocks noGrp="1"/>
          </p:cNvSpPr>
          <p:nvPr>
            <p:ph idx="1"/>
          </p:nvPr>
        </p:nvSpPr>
        <p:spPr/>
        <p:txBody>
          <a:bodyPr/>
          <a:lstStyle/>
          <a:p>
            <a:r>
              <a:rPr lang="en-US" dirty="0">
                <a:hlinkClick r:id="rId2"/>
              </a:rPr>
              <a:t>https://vidmails.com/v/WPDdZ8h7Df</a:t>
            </a:r>
            <a:r>
              <a:rPr lang="en-US" dirty="0"/>
              <a:t> – sending </a:t>
            </a:r>
            <a:r>
              <a:rPr lang="en-US" dirty="0" err="1"/>
              <a:t>CoVideos</a:t>
            </a:r>
            <a:r>
              <a:rPr lang="en-US" dirty="0"/>
              <a:t> from Promax using the Chrome extension</a:t>
            </a:r>
          </a:p>
          <a:p>
            <a:r>
              <a:rPr lang="en-US" dirty="0">
                <a:hlinkClick r:id="rId3"/>
              </a:rPr>
              <a:t>https://vidmails.com/v/tGdtEonfsZ</a:t>
            </a:r>
            <a:r>
              <a:rPr lang="en-US" dirty="0"/>
              <a:t> – Promax integration with </a:t>
            </a:r>
            <a:r>
              <a:rPr lang="en-US" dirty="0" err="1"/>
              <a:t>CoVideo</a:t>
            </a:r>
            <a:endParaRPr lang="en-US" dirty="0"/>
          </a:p>
        </p:txBody>
      </p:sp>
      <p:sp>
        <p:nvSpPr>
          <p:cNvPr id="4" name="Text Placeholder 3">
            <a:extLst>
              <a:ext uri="{FF2B5EF4-FFF2-40B4-BE49-F238E27FC236}">
                <a16:creationId xmlns:a16="http://schemas.microsoft.com/office/drawing/2014/main" id="{81D7C011-0F04-48C7-A9B4-717F40BD117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503754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Email Cleanse &amp; Append</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77500" lnSpcReduction="20000"/>
          </a:bodyPr>
          <a:lstStyle/>
          <a:p>
            <a:r>
              <a:rPr lang="en-US" sz="2200" kern="1200" cap="none" spc="0" baseline="0" dirty="0">
                <a:solidFill>
                  <a:schemeClr val="accent1"/>
                </a:solidFill>
                <a:latin typeface="+mn-lt"/>
                <a:ea typeface="+mn-ea"/>
                <a:cs typeface="+mn-cs"/>
              </a:rPr>
              <a:t>This is a new service that we are offering to our dealers. Our email cleanse will remove bad emails and spam traps from your data base. Additionally, we can add good email addresses to your existing customer base where email addresses are currently missing.</a:t>
            </a:r>
          </a:p>
        </p:txBody>
      </p:sp>
    </p:spTree>
    <p:extLst>
      <p:ext uri="{BB962C8B-B14F-4D97-AF65-F5344CB8AC3E}">
        <p14:creationId xmlns:p14="http://schemas.microsoft.com/office/powerpoint/2010/main" val="4256368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3F70-858E-49D9-979B-B4DE81A1626B}"/>
              </a:ext>
            </a:extLst>
          </p:cNvPr>
          <p:cNvSpPr>
            <a:spLocks noGrp="1"/>
          </p:cNvSpPr>
          <p:nvPr>
            <p:ph type="title"/>
          </p:nvPr>
        </p:nvSpPr>
        <p:spPr/>
        <p:txBody>
          <a:bodyPr/>
          <a:lstStyle/>
          <a:p>
            <a:r>
              <a:rPr lang="en-US" dirty="0"/>
              <a:t>Email Cleanse and Append</a:t>
            </a:r>
          </a:p>
        </p:txBody>
      </p:sp>
      <p:sp>
        <p:nvSpPr>
          <p:cNvPr id="3" name="Content Placeholder 2">
            <a:extLst>
              <a:ext uri="{FF2B5EF4-FFF2-40B4-BE49-F238E27FC236}">
                <a16:creationId xmlns:a16="http://schemas.microsoft.com/office/drawing/2014/main" id="{150479BD-E56F-4AA0-A9AA-CCD2A4DC8D5B}"/>
              </a:ext>
            </a:extLst>
          </p:cNvPr>
          <p:cNvSpPr>
            <a:spLocks noGrp="1"/>
          </p:cNvSpPr>
          <p:nvPr>
            <p:ph idx="1"/>
          </p:nvPr>
        </p:nvSpPr>
        <p:spPr/>
        <p:txBody>
          <a:bodyPr>
            <a:normAutofit fontScale="92500" lnSpcReduction="20000"/>
          </a:bodyPr>
          <a:lstStyle/>
          <a:p>
            <a:r>
              <a:rPr lang="en-US" dirty="0"/>
              <a:t>Why do an email cleanse?</a:t>
            </a:r>
          </a:p>
          <a:p>
            <a:pPr lvl="1"/>
            <a:r>
              <a:rPr lang="en-US" dirty="0"/>
              <a:t>Improve domain reputation</a:t>
            </a:r>
          </a:p>
          <a:p>
            <a:pPr lvl="1"/>
            <a:r>
              <a:rPr lang="en-US" dirty="0"/>
              <a:t>Increase open rates</a:t>
            </a:r>
          </a:p>
          <a:p>
            <a:pPr lvl="1"/>
            <a:r>
              <a:rPr lang="en-US" dirty="0"/>
              <a:t>Protect your dealership from being blacklisted</a:t>
            </a:r>
          </a:p>
          <a:p>
            <a:r>
              <a:rPr lang="en-US" dirty="0"/>
              <a:t>What happens during an email cleanse?</a:t>
            </a:r>
          </a:p>
          <a:p>
            <a:pPr lvl="1"/>
            <a:r>
              <a:rPr lang="en-US" dirty="0"/>
              <a:t>We will check all unique email addresses in your Promax site and remove any bad email addresses or spam traps from your system</a:t>
            </a:r>
          </a:p>
          <a:p>
            <a:pPr lvl="1"/>
            <a:r>
              <a:rPr lang="en-US" dirty="0"/>
              <a:t>An email address could be bad because it doesn’t exist anymore or because it was entered with a typo</a:t>
            </a:r>
          </a:p>
          <a:p>
            <a:pPr lvl="1"/>
            <a:r>
              <a:rPr lang="en-US" dirty="0"/>
              <a:t>Spam traps are usually email addresses that used to be accurate but are no longer being used or checked by the owner. Email providers flag anyone sending to email addresses that are not actively being checked anymore as being spammers. Emailing to spam traps diminishes your domain reputation and will eventually send you to junk folders, make your email undeliverable, or cause your domain to be blacklisted.</a:t>
            </a:r>
          </a:p>
          <a:p>
            <a:r>
              <a:rPr lang="en-US" dirty="0"/>
              <a:t>Why do an email append?</a:t>
            </a:r>
          </a:p>
          <a:p>
            <a:pPr lvl="1"/>
            <a:r>
              <a:rPr lang="en-US" dirty="0"/>
              <a:t>Increase the number of customers you can market to through a very inexpensive marketing source – email</a:t>
            </a:r>
          </a:p>
          <a:p>
            <a:pPr lvl="1"/>
            <a:r>
              <a:rPr lang="en-US" dirty="0"/>
              <a:t>On average, we can find good email addresses for 50% of customers in your system without an email address. </a:t>
            </a:r>
          </a:p>
          <a:p>
            <a:pPr lvl="1"/>
            <a:endParaRPr lang="en-US" dirty="0"/>
          </a:p>
          <a:p>
            <a:pPr marL="502920" lvl="1" indent="0">
              <a:buNone/>
            </a:pPr>
            <a:endParaRPr lang="en-US" dirty="0"/>
          </a:p>
        </p:txBody>
      </p:sp>
      <p:sp>
        <p:nvSpPr>
          <p:cNvPr id="4" name="Text Placeholder 3">
            <a:extLst>
              <a:ext uri="{FF2B5EF4-FFF2-40B4-BE49-F238E27FC236}">
                <a16:creationId xmlns:a16="http://schemas.microsoft.com/office/drawing/2014/main" id="{C7188584-7DF1-40D2-951B-1AA39C79A526}"/>
              </a:ext>
            </a:extLst>
          </p:cNvPr>
          <p:cNvSpPr>
            <a:spLocks noGrp="1"/>
          </p:cNvSpPr>
          <p:nvPr>
            <p:ph type="body" sz="half" idx="2"/>
          </p:nvPr>
        </p:nvSpPr>
        <p:spPr/>
        <p:txBody>
          <a:bodyPr/>
          <a:lstStyle/>
          <a:p>
            <a:r>
              <a:rPr lang="en-US" dirty="0"/>
              <a:t>Best Practice would be to complete a cleanse either quarterly or annually to keep your database accurate and your domain reputation intact.</a:t>
            </a:r>
          </a:p>
        </p:txBody>
      </p:sp>
    </p:spTree>
    <p:extLst>
      <p:ext uri="{BB962C8B-B14F-4D97-AF65-F5344CB8AC3E}">
        <p14:creationId xmlns:p14="http://schemas.microsoft.com/office/powerpoint/2010/main" val="128380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5492F9E5-5B28-4104-9CDF-100EE9D85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F4A3EBA2-184A-4C53-80BF-FB3A6AC35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008542"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7438EFCD-B361-4EDD-A82E-EF6FE99C1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6729"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485FBF-C4FA-4EBD-9B9B-B7A84E01EDE2}"/>
              </a:ext>
            </a:extLst>
          </p:cNvPr>
          <p:cNvSpPr>
            <a:spLocks noGrp="1"/>
          </p:cNvSpPr>
          <p:nvPr>
            <p:ph type="ctrTitle"/>
          </p:nvPr>
        </p:nvSpPr>
        <p:spPr>
          <a:xfrm rot="2390159">
            <a:off x="8394721" y="2901821"/>
            <a:ext cx="2947482" cy="845110"/>
          </a:xfrm>
        </p:spPr>
        <p:txBody>
          <a:bodyPr vert="horz" lIns="91440" tIns="45720" rIns="91440" bIns="45720" rtlCol="0" anchor="ctr">
            <a:noAutofit/>
          </a:bodyPr>
          <a:lstStyle/>
          <a:p>
            <a:r>
              <a:rPr lang="en-US" sz="6000" kern="1200" spc="-60" baseline="0" dirty="0">
                <a:solidFill>
                  <a:srgbClr val="FFFFFF"/>
                </a:solidFill>
                <a:latin typeface="+mj-lt"/>
                <a:ea typeface="+mj-ea"/>
                <a:cs typeface="+mj-cs"/>
              </a:rPr>
              <a:t>Agenda</a:t>
            </a:r>
          </a:p>
        </p:txBody>
      </p:sp>
      <p:sp>
        <p:nvSpPr>
          <p:cNvPr id="23" name="Rectangle 22">
            <a:extLst>
              <a:ext uri="{FF2B5EF4-FFF2-40B4-BE49-F238E27FC236}">
                <a16:creationId xmlns:a16="http://schemas.microsoft.com/office/drawing/2014/main" id="{5D5DB082-BCCB-4994-AEE1-EF25FDAC8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406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8" name="TextBox 5">
            <a:extLst>
              <a:ext uri="{FF2B5EF4-FFF2-40B4-BE49-F238E27FC236}">
                <a16:creationId xmlns:a16="http://schemas.microsoft.com/office/drawing/2014/main" id="{7C5E9C0F-8203-4036-ABE0-DC2B027154FC}"/>
              </a:ext>
            </a:extLst>
          </p:cNvPr>
          <p:cNvGraphicFramePr/>
          <p:nvPr>
            <p:extLst>
              <p:ext uri="{D42A27DB-BD31-4B8C-83A1-F6EECF244321}">
                <p14:modId xmlns:p14="http://schemas.microsoft.com/office/powerpoint/2010/main" val="2026961504"/>
              </p:ext>
            </p:extLst>
          </p:nvPr>
        </p:nvGraphicFramePr>
        <p:xfrm>
          <a:off x="650875" y="1425575"/>
          <a:ext cx="6711950" cy="4021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12392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FE26B-AA40-499B-BC90-3121133B067B}"/>
              </a:ext>
            </a:extLst>
          </p:cNvPr>
          <p:cNvSpPr>
            <a:spLocks noGrp="1"/>
          </p:cNvSpPr>
          <p:nvPr>
            <p:ph type="title"/>
          </p:nvPr>
        </p:nvSpPr>
        <p:spPr/>
        <p:txBody>
          <a:bodyPr/>
          <a:lstStyle/>
          <a:p>
            <a:r>
              <a:rPr lang="en-US" dirty="0"/>
              <a:t>Email Cleanse and Append</a:t>
            </a:r>
          </a:p>
        </p:txBody>
      </p:sp>
      <p:sp>
        <p:nvSpPr>
          <p:cNvPr id="3" name="Content Placeholder 2">
            <a:extLst>
              <a:ext uri="{FF2B5EF4-FFF2-40B4-BE49-F238E27FC236}">
                <a16:creationId xmlns:a16="http://schemas.microsoft.com/office/drawing/2014/main" id="{44331AF9-5E3C-48E4-98AB-67F4F4D34F88}"/>
              </a:ext>
            </a:extLst>
          </p:cNvPr>
          <p:cNvSpPr>
            <a:spLocks noGrp="1"/>
          </p:cNvSpPr>
          <p:nvPr>
            <p:ph idx="1"/>
          </p:nvPr>
        </p:nvSpPr>
        <p:spPr/>
        <p:txBody>
          <a:bodyPr/>
          <a:lstStyle/>
          <a:p>
            <a:r>
              <a:rPr lang="en-US" dirty="0"/>
              <a:t>We can offer free quotes for anyone that is interested in having a cleanse and/or append done in their system. </a:t>
            </a:r>
          </a:p>
          <a:p>
            <a:r>
              <a:rPr lang="en-US" dirty="0"/>
              <a:t>We are flexible with the packages/quantities we can offer. We can do certain logs only or cap the cleanse or appends to stick within a particular budget.</a:t>
            </a:r>
          </a:p>
          <a:p>
            <a:r>
              <a:rPr lang="en-US" dirty="0"/>
              <a:t>We also offer free scans that will tell you the number of bad emails and spam traps you currently have in </a:t>
            </a:r>
            <a:r>
              <a:rPr lang="en-US"/>
              <a:t>your system.</a:t>
            </a:r>
            <a:endParaRPr lang="en-US" dirty="0"/>
          </a:p>
          <a:p>
            <a:endParaRPr lang="en-US" dirty="0"/>
          </a:p>
        </p:txBody>
      </p:sp>
      <p:sp>
        <p:nvSpPr>
          <p:cNvPr id="4" name="Text Placeholder 3">
            <a:extLst>
              <a:ext uri="{FF2B5EF4-FFF2-40B4-BE49-F238E27FC236}">
                <a16:creationId xmlns:a16="http://schemas.microsoft.com/office/drawing/2014/main" id="{0DB8F11E-DF9C-4F0A-8696-F62C9031A5BC}"/>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046056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FC809-1A6D-4BC4-BE93-F8B105276AB8}"/>
              </a:ext>
            </a:extLst>
          </p:cNvPr>
          <p:cNvSpPr>
            <a:spLocks noGrp="1"/>
          </p:cNvSpPr>
          <p:nvPr>
            <p:ph type="title"/>
          </p:nvPr>
        </p:nvSpPr>
        <p:spPr>
          <a:xfrm>
            <a:off x="494260" y="1683144"/>
            <a:ext cx="2774922" cy="3491712"/>
          </a:xfrm>
        </p:spPr>
        <p:txBody>
          <a:bodyPr>
            <a:normAutofit/>
          </a:bodyPr>
          <a:lstStyle/>
          <a:p>
            <a:r>
              <a:rPr lang="en-US" sz="3600"/>
              <a:t>Questions?</a:t>
            </a:r>
          </a:p>
        </p:txBody>
      </p:sp>
      <p:sp>
        <p:nvSpPr>
          <p:cNvPr id="3" name="Content Placeholder 2">
            <a:extLst>
              <a:ext uri="{FF2B5EF4-FFF2-40B4-BE49-F238E27FC236}">
                <a16:creationId xmlns:a16="http://schemas.microsoft.com/office/drawing/2014/main" id="{663BA8FA-B964-43B8-9210-424E4EB02543}"/>
              </a:ext>
            </a:extLst>
          </p:cNvPr>
          <p:cNvSpPr>
            <a:spLocks noGrp="1"/>
          </p:cNvSpPr>
          <p:nvPr>
            <p:ph idx="1"/>
          </p:nvPr>
        </p:nvSpPr>
        <p:spPr>
          <a:xfrm>
            <a:off x="4361606" y="1683143"/>
            <a:ext cx="6627377" cy="3491713"/>
          </a:xfrm>
        </p:spPr>
        <p:txBody>
          <a:bodyPr>
            <a:normAutofit/>
          </a:bodyPr>
          <a:lstStyle/>
          <a:p>
            <a:r>
              <a:rPr lang="en-US" dirty="0"/>
              <a:t>Contact our Dealer Support Line at 844-322-9034</a:t>
            </a:r>
          </a:p>
          <a:p>
            <a:r>
              <a:rPr lang="en-US" dirty="0"/>
              <a:t>Contact me directly at 563-344-7618 or Trista@ProMaxUnlimited.com</a:t>
            </a:r>
          </a:p>
          <a:p>
            <a:endParaRPr lang="en-US" dirty="0"/>
          </a:p>
          <a:p>
            <a:r>
              <a:rPr lang="en-US" sz="1400" dirty="0"/>
              <a:t>PromaxUnlimited.com</a:t>
            </a:r>
          </a:p>
          <a:p>
            <a:r>
              <a:rPr lang="en-US" sz="1400" dirty="0"/>
              <a:t>Facebook.com/</a:t>
            </a:r>
            <a:r>
              <a:rPr lang="en-US" sz="1400" dirty="0" err="1"/>
              <a:t>ProMaxUnlimited</a:t>
            </a:r>
            <a:endParaRPr lang="en-US" sz="1400" dirty="0"/>
          </a:p>
          <a:p>
            <a:r>
              <a:rPr lang="en-US" sz="1400" dirty="0"/>
              <a:t>Twitter.com/</a:t>
            </a:r>
            <a:r>
              <a:rPr lang="en-US" sz="1400" dirty="0" err="1"/>
              <a:t>ProMaxUnlimited</a:t>
            </a:r>
            <a:endParaRPr lang="en-US" sz="1400" dirty="0"/>
          </a:p>
          <a:p>
            <a:r>
              <a:rPr lang="en-US" sz="1400" dirty="0"/>
              <a:t>LinkedIn.com/Company/ProMax-Automotive-Software/</a:t>
            </a:r>
          </a:p>
          <a:p>
            <a:r>
              <a:rPr lang="en-US" sz="1400" dirty="0"/>
              <a:t>DealerUpdates.TypePad.com/Blog/</a:t>
            </a:r>
          </a:p>
        </p:txBody>
      </p:sp>
    </p:spTree>
    <p:extLst>
      <p:ext uri="{BB962C8B-B14F-4D97-AF65-F5344CB8AC3E}">
        <p14:creationId xmlns:p14="http://schemas.microsoft.com/office/powerpoint/2010/main" val="384027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err="1">
                <a:solidFill>
                  <a:schemeClr val="tx2"/>
                </a:solidFill>
                <a:latin typeface="+mj-lt"/>
                <a:ea typeface="+mj-ea"/>
                <a:cs typeface="+mj-cs"/>
              </a:rPr>
              <a:t>Conversica</a:t>
            </a:r>
            <a:endParaRPr lang="en-US" sz="5400" kern="1200" spc="-100" baseline="0" dirty="0">
              <a:solidFill>
                <a:schemeClr val="tx2"/>
              </a:solidFill>
              <a:latin typeface="+mj-lt"/>
              <a:ea typeface="+mj-ea"/>
              <a:cs typeface="+mj-cs"/>
            </a:endParaRP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85000" lnSpcReduction="10000"/>
          </a:bodyPr>
          <a:lstStyle/>
          <a:p>
            <a:r>
              <a:rPr lang="en-US" dirty="0" err="1">
                <a:solidFill>
                  <a:schemeClr val="accent1"/>
                </a:solidFill>
              </a:rPr>
              <a:t>Conversica</a:t>
            </a:r>
            <a:r>
              <a:rPr lang="en-US" dirty="0">
                <a:solidFill>
                  <a:schemeClr val="accent1"/>
                </a:solidFill>
              </a:rPr>
              <a:t> is a company that uses AI to work your internet leads for you. If </a:t>
            </a:r>
            <a:r>
              <a:rPr lang="en-US" sz="2200" kern="1200" cap="none" spc="0" baseline="0" dirty="0">
                <a:solidFill>
                  <a:schemeClr val="accent1"/>
                </a:solidFill>
                <a:latin typeface="+mn-lt"/>
                <a:ea typeface="+mn-ea"/>
                <a:cs typeface="+mn-cs"/>
              </a:rPr>
              <a:t>you already have an account with </a:t>
            </a:r>
            <a:r>
              <a:rPr lang="en-US" sz="2200" kern="1200" cap="none" spc="0" baseline="0" dirty="0" err="1">
                <a:solidFill>
                  <a:schemeClr val="accent1"/>
                </a:solidFill>
                <a:latin typeface="+mn-lt"/>
                <a:ea typeface="+mn-ea"/>
                <a:cs typeface="+mn-cs"/>
              </a:rPr>
              <a:t>Conversica</a:t>
            </a:r>
            <a:r>
              <a:rPr lang="en-US" sz="2200" kern="1200" cap="none" spc="0" baseline="0" dirty="0">
                <a:solidFill>
                  <a:schemeClr val="accent1"/>
                </a:solidFill>
                <a:latin typeface="+mn-lt"/>
                <a:ea typeface="+mn-ea"/>
                <a:cs typeface="+mn-cs"/>
              </a:rPr>
              <a:t>, this is one of the companies that we have a free integration with. </a:t>
            </a:r>
          </a:p>
        </p:txBody>
      </p:sp>
    </p:spTree>
    <p:extLst>
      <p:ext uri="{BB962C8B-B14F-4D97-AF65-F5344CB8AC3E}">
        <p14:creationId xmlns:p14="http://schemas.microsoft.com/office/powerpoint/2010/main" val="3794732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8F3B-DF57-4D75-AF62-759296E12B48}"/>
              </a:ext>
            </a:extLst>
          </p:cNvPr>
          <p:cNvSpPr>
            <a:spLocks noGrp="1"/>
          </p:cNvSpPr>
          <p:nvPr>
            <p:ph type="title"/>
          </p:nvPr>
        </p:nvSpPr>
        <p:spPr/>
        <p:txBody>
          <a:bodyPr/>
          <a:lstStyle/>
          <a:p>
            <a:r>
              <a:rPr lang="en-US" dirty="0" err="1"/>
              <a:t>Conversica</a:t>
            </a:r>
            <a:endParaRPr lang="en-US" dirty="0"/>
          </a:p>
        </p:txBody>
      </p:sp>
      <p:sp>
        <p:nvSpPr>
          <p:cNvPr id="3" name="Content Placeholder 2">
            <a:extLst>
              <a:ext uri="{FF2B5EF4-FFF2-40B4-BE49-F238E27FC236}">
                <a16:creationId xmlns:a16="http://schemas.microsoft.com/office/drawing/2014/main" id="{E6E6B742-A561-4958-B99A-905F1CB7FB03}"/>
              </a:ext>
            </a:extLst>
          </p:cNvPr>
          <p:cNvSpPr>
            <a:spLocks noGrp="1"/>
          </p:cNvSpPr>
          <p:nvPr>
            <p:ph idx="1"/>
          </p:nvPr>
        </p:nvSpPr>
        <p:spPr/>
        <p:txBody>
          <a:bodyPr>
            <a:normAutofit lnSpcReduction="10000"/>
          </a:bodyPr>
          <a:lstStyle/>
          <a:p>
            <a:r>
              <a:rPr lang="en-US" dirty="0"/>
              <a:t>When you are active with the </a:t>
            </a:r>
            <a:r>
              <a:rPr lang="en-US" dirty="0" err="1"/>
              <a:t>Conversica</a:t>
            </a:r>
            <a:r>
              <a:rPr lang="en-US" dirty="0"/>
              <a:t> Integration in Promax you can</a:t>
            </a:r>
          </a:p>
          <a:p>
            <a:pPr lvl="1"/>
            <a:r>
              <a:rPr lang="en-US" dirty="0"/>
              <a:t>Set up lead delivery to indicate which leads you would like to work yourself and which ones you’d like to send to </a:t>
            </a:r>
            <a:r>
              <a:rPr lang="en-US" dirty="0" err="1"/>
              <a:t>Conversica</a:t>
            </a:r>
            <a:endParaRPr lang="en-US" dirty="0"/>
          </a:p>
          <a:p>
            <a:pPr lvl="1"/>
            <a:r>
              <a:rPr lang="en-US" dirty="0"/>
              <a:t>You can see all of the </a:t>
            </a:r>
            <a:r>
              <a:rPr lang="en-US" dirty="0" err="1"/>
              <a:t>Conversica</a:t>
            </a:r>
            <a:r>
              <a:rPr lang="en-US" dirty="0"/>
              <a:t> activity in the Customer </a:t>
            </a:r>
            <a:r>
              <a:rPr lang="en-US" dirty="0" err="1"/>
              <a:t>Workscreen</a:t>
            </a:r>
            <a:r>
              <a:rPr lang="en-US" dirty="0"/>
              <a:t> in Promax</a:t>
            </a:r>
          </a:p>
          <a:p>
            <a:pPr lvl="1"/>
            <a:r>
              <a:rPr lang="en-US" dirty="0"/>
              <a:t>You can send leads to </a:t>
            </a:r>
            <a:r>
              <a:rPr lang="en-US" dirty="0" err="1"/>
              <a:t>Conversica</a:t>
            </a:r>
            <a:r>
              <a:rPr lang="en-US" dirty="0"/>
              <a:t> manually or stop </a:t>
            </a:r>
            <a:r>
              <a:rPr lang="en-US" dirty="0" err="1"/>
              <a:t>Conversica’s</a:t>
            </a:r>
            <a:r>
              <a:rPr lang="en-US" dirty="0"/>
              <a:t> interactions for the dealership to take over the follow up with the customer - all from the customer </a:t>
            </a:r>
            <a:r>
              <a:rPr lang="en-US" dirty="0" err="1"/>
              <a:t>workscreen</a:t>
            </a:r>
            <a:endParaRPr lang="en-US" dirty="0"/>
          </a:p>
          <a:p>
            <a:r>
              <a:rPr lang="en-US" dirty="0"/>
              <a:t>If you are a current </a:t>
            </a:r>
            <a:r>
              <a:rPr lang="en-US" dirty="0" err="1"/>
              <a:t>Conversica</a:t>
            </a:r>
            <a:r>
              <a:rPr lang="en-US" dirty="0"/>
              <a:t> dealership, let us know you would like to sign up. We have an agreement to have signed, but there is no charge. </a:t>
            </a:r>
          </a:p>
          <a:p>
            <a:r>
              <a:rPr lang="en-US" dirty="0"/>
              <a:t>If you are not currently active with </a:t>
            </a:r>
            <a:r>
              <a:rPr lang="en-US" dirty="0" err="1"/>
              <a:t>Conversica</a:t>
            </a:r>
            <a:r>
              <a:rPr lang="en-US" dirty="0"/>
              <a:t> you can reach out to the </a:t>
            </a:r>
            <a:r>
              <a:rPr lang="en-US" dirty="0" err="1"/>
              <a:t>Conversica</a:t>
            </a:r>
            <a:r>
              <a:rPr lang="en-US" dirty="0"/>
              <a:t> VP of Sales for a demo. Please let them know that you heard about them from Promax. </a:t>
            </a:r>
          </a:p>
          <a:p>
            <a:pPr lvl="1"/>
            <a:r>
              <a:rPr lang="en-US" dirty="0"/>
              <a:t>Micah Burgess</a:t>
            </a:r>
          </a:p>
          <a:p>
            <a:pPr lvl="1"/>
            <a:r>
              <a:rPr lang="en-US" dirty="0"/>
              <a:t>micahb@conversica.com</a:t>
            </a:r>
          </a:p>
          <a:p>
            <a:pPr lvl="1"/>
            <a:r>
              <a:rPr lang="en-US" dirty="0"/>
              <a:t>816-214-7916</a:t>
            </a:r>
          </a:p>
        </p:txBody>
      </p:sp>
      <p:sp>
        <p:nvSpPr>
          <p:cNvPr id="4" name="Text Placeholder 3">
            <a:extLst>
              <a:ext uri="{FF2B5EF4-FFF2-40B4-BE49-F238E27FC236}">
                <a16:creationId xmlns:a16="http://schemas.microsoft.com/office/drawing/2014/main" id="{9884D5C9-52C6-4FB1-AA60-73A8E0BE128A}"/>
              </a:ext>
            </a:extLst>
          </p:cNvPr>
          <p:cNvSpPr>
            <a:spLocks noGrp="1"/>
          </p:cNvSpPr>
          <p:nvPr>
            <p:ph type="body" sz="half" idx="2"/>
          </p:nvPr>
        </p:nvSpPr>
        <p:spPr/>
        <p:txBody>
          <a:bodyPr>
            <a:normAutofit/>
          </a:bodyPr>
          <a:lstStyle/>
          <a:p>
            <a:endParaRPr lang="en-US" dirty="0"/>
          </a:p>
        </p:txBody>
      </p:sp>
    </p:spTree>
    <p:extLst>
      <p:ext uri="{BB962C8B-B14F-4D97-AF65-F5344CB8AC3E}">
        <p14:creationId xmlns:p14="http://schemas.microsoft.com/office/powerpoint/2010/main" val="161924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8FDA-DDB0-44C8-9F3F-B4FDB37DB7A3}"/>
              </a:ext>
            </a:extLst>
          </p:cNvPr>
          <p:cNvSpPr>
            <a:spLocks noGrp="1"/>
          </p:cNvSpPr>
          <p:nvPr>
            <p:ph type="title"/>
          </p:nvPr>
        </p:nvSpPr>
        <p:spPr/>
        <p:txBody>
          <a:bodyPr/>
          <a:lstStyle/>
          <a:p>
            <a:r>
              <a:rPr lang="en-US" dirty="0" err="1"/>
              <a:t>Conversica</a:t>
            </a:r>
            <a:endParaRPr lang="en-US" dirty="0"/>
          </a:p>
        </p:txBody>
      </p:sp>
      <p:sp>
        <p:nvSpPr>
          <p:cNvPr id="4" name="Text Placeholder 3">
            <a:extLst>
              <a:ext uri="{FF2B5EF4-FFF2-40B4-BE49-F238E27FC236}">
                <a16:creationId xmlns:a16="http://schemas.microsoft.com/office/drawing/2014/main" id="{692C02E6-FB7C-4536-AE8A-ECC67414089C}"/>
              </a:ext>
            </a:extLst>
          </p:cNvPr>
          <p:cNvSpPr>
            <a:spLocks noGrp="1"/>
          </p:cNvSpPr>
          <p:nvPr>
            <p:ph type="body" sz="half" idx="2"/>
          </p:nvPr>
        </p:nvSpPr>
        <p:spPr/>
        <p:txBody>
          <a:bodyPr/>
          <a:lstStyle/>
          <a:p>
            <a:r>
              <a:rPr lang="en-US" dirty="0"/>
              <a:t>Selecting which leads go to </a:t>
            </a:r>
            <a:r>
              <a:rPr lang="en-US" dirty="0" err="1"/>
              <a:t>Conversica</a:t>
            </a:r>
            <a:r>
              <a:rPr lang="en-US" dirty="0"/>
              <a:t> in Admin &gt; Lead Delivery</a:t>
            </a:r>
          </a:p>
        </p:txBody>
      </p:sp>
      <p:pic>
        <p:nvPicPr>
          <p:cNvPr id="5" name="Content Placeholder 4">
            <a:extLst>
              <a:ext uri="{FF2B5EF4-FFF2-40B4-BE49-F238E27FC236}">
                <a16:creationId xmlns:a16="http://schemas.microsoft.com/office/drawing/2014/main" id="{17C4AE05-ACB0-4D4E-AD42-1D409605C62F}"/>
              </a:ext>
            </a:extLst>
          </p:cNvPr>
          <p:cNvPicPr>
            <a:picLocks noGrp="1" noChangeAspect="1"/>
          </p:cNvPicPr>
          <p:nvPr>
            <p:ph idx="1"/>
          </p:nvPr>
        </p:nvPicPr>
        <p:blipFill>
          <a:blip r:embed="rId2"/>
          <a:stretch>
            <a:fillRect/>
          </a:stretch>
        </p:blipFill>
        <p:spPr>
          <a:xfrm>
            <a:off x="3867150" y="1632219"/>
            <a:ext cx="7315200" cy="3593563"/>
          </a:xfrm>
          <a:prstGeom prst="rect">
            <a:avLst/>
          </a:prstGeom>
        </p:spPr>
      </p:pic>
    </p:spTree>
    <p:extLst>
      <p:ext uri="{BB962C8B-B14F-4D97-AF65-F5344CB8AC3E}">
        <p14:creationId xmlns:p14="http://schemas.microsoft.com/office/powerpoint/2010/main" val="127326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8E7D5-1612-4357-83F9-8CCEC14CED4A}"/>
              </a:ext>
            </a:extLst>
          </p:cNvPr>
          <p:cNvSpPr>
            <a:spLocks noGrp="1"/>
          </p:cNvSpPr>
          <p:nvPr>
            <p:ph type="title"/>
          </p:nvPr>
        </p:nvSpPr>
        <p:spPr/>
        <p:txBody>
          <a:bodyPr/>
          <a:lstStyle/>
          <a:p>
            <a:r>
              <a:rPr lang="en-US" dirty="0" err="1"/>
              <a:t>Conversica</a:t>
            </a:r>
            <a:endParaRPr lang="en-US" dirty="0"/>
          </a:p>
        </p:txBody>
      </p:sp>
      <p:sp>
        <p:nvSpPr>
          <p:cNvPr id="4" name="Text Placeholder 3">
            <a:extLst>
              <a:ext uri="{FF2B5EF4-FFF2-40B4-BE49-F238E27FC236}">
                <a16:creationId xmlns:a16="http://schemas.microsoft.com/office/drawing/2014/main" id="{2FCD79C2-4497-4098-95B7-F547197A6276}"/>
              </a:ext>
            </a:extLst>
          </p:cNvPr>
          <p:cNvSpPr>
            <a:spLocks noGrp="1"/>
          </p:cNvSpPr>
          <p:nvPr>
            <p:ph type="body" sz="half" idx="2"/>
          </p:nvPr>
        </p:nvSpPr>
        <p:spPr/>
        <p:txBody>
          <a:bodyPr/>
          <a:lstStyle/>
          <a:p>
            <a:r>
              <a:rPr lang="en-US" dirty="0"/>
              <a:t>Examples of some activities that are created in the customer </a:t>
            </a:r>
            <a:r>
              <a:rPr lang="en-US" dirty="0" err="1"/>
              <a:t>workscreen</a:t>
            </a:r>
            <a:r>
              <a:rPr lang="en-US" dirty="0"/>
              <a:t> from </a:t>
            </a:r>
            <a:r>
              <a:rPr lang="en-US" dirty="0" err="1"/>
              <a:t>Conversica</a:t>
            </a:r>
            <a:endParaRPr lang="en-US" dirty="0"/>
          </a:p>
        </p:txBody>
      </p:sp>
      <p:pic>
        <p:nvPicPr>
          <p:cNvPr id="5" name="Content Placeholder 4">
            <a:extLst>
              <a:ext uri="{FF2B5EF4-FFF2-40B4-BE49-F238E27FC236}">
                <a16:creationId xmlns:a16="http://schemas.microsoft.com/office/drawing/2014/main" id="{D0DE7C52-6BFC-4DD9-80C8-A3073E0A8683}"/>
              </a:ext>
            </a:extLst>
          </p:cNvPr>
          <p:cNvPicPr>
            <a:picLocks noGrp="1"/>
          </p:cNvPicPr>
          <p:nvPr>
            <p:ph idx="1"/>
          </p:nvPr>
        </p:nvPicPr>
        <p:blipFill>
          <a:blip r:embed="rId2"/>
          <a:stretch>
            <a:fillRect/>
          </a:stretch>
        </p:blipFill>
        <p:spPr>
          <a:xfrm>
            <a:off x="4304202" y="868363"/>
            <a:ext cx="6441095" cy="5121275"/>
          </a:xfrm>
          <a:prstGeom prst="rect">
            <a:avLst/>
          </a:prstGeom>
        </p:spPr>
      </p:pic>
    </p:spTree>
    <p:extLst>
      <p:ext uri="{BB962C8B-B14F-4D97-AF65-F5344CB8AC3E}">
        <p14:creationId xmlns:p14="http://schemas.microsoft.com/office/powerpoint/2010/main" val="3666489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ED66-62FF-4662-9732-6F6981E42FF8}"/>
              </a:ext>
            </a:extLst>
          </p:cNvPr>
          <p:cNvSpPr>
            <a:spLocks noGrp="1"/>
          </p:cNvSpPr>
          <p:nvPr>
            <p:ph type="title"/>
          </p:nvPr>
        </p:nvSpPr>
        <p:spPr/>
        <p:txBody>
          <a:bodyPr/>
          <a:lstStyle/>
          <a:p>
            <a:r>
              <a:rPr lang="en-US" dirty="0" err="1"/>
              <a:t>Conversica</a:t>
            </a:r>
            <a:endParaRPr lang="en-US" dirty="0"/>
          </a:p>
        </p:txBody>
      </p:sp>
      <p:sp>
        <p:nvSpPr>
          <p:cNvPr id="4" name="Text Placeholder 3">
            <a:extLst>
              <a:ext uri="{FF2B5EF4-FFF2-40B4-BE49-F238E27FC236}">
                <a16:creationId xmlns:a16="http://schemas.microsoft.com/office/drawing/2014/main" id="{25989A05-2F20-4820-9D35-88A0FEDB02D1}"/>
              </a:ext>
            </a:extLst>
          </p:cNvPr>
          <p:cNvSpPr>
            <a:spLocks noGrp="1"/>
          </p:cNvSpPr>
          <p:nvPr>
            <p:ph type="body" sz="half" idx="2"/>
          </p:nvPr>
        </p:nvSpPr>
        <p:spPr/>
        <p:txBody>
          <a:bodyPr/>
          <a:lstStyle/>
          <a:p>
            <a:r>
              <a:rPr lang="en-US" dirty="0"/>
              <a:t>Within the customer </a:t>
            </a:r>
            <a:r>
              <a:rPr lang="en-US" dirty="0" err="1"/>
              <a:t>workscreen</a:t>
            </a:r>
            <a:r>
              <a:rPr lang="en-US" dirty="0"/>
              <a:t>  you can click on the </a:t>
            </a:r>
            <a:r>
              <a:rPr lang="en-US" dirty="0" err="1"/>
              <a:t>Conversica</a:t>
            </a:r>
            <a:r>
              <a:rPr lang="en-US" dirty="0"/>
              <a:t> tab in order to skip follow up, stop messaging, or take over a </a:t>
            </a:r>
            <a:r>
              <a:rPr lang="en-US" dirty="0" err="1"/>
              <a:t>Conversica</a:t>
            </a:r>
            <a:r>
              <a:rPr lang="en-US" dirty="0"/>
              <a:t> lead without having to log into the </a:t>
            </a:r>
            <a:r>
              <a:rPr lang="en-US" dirty="0" err="1"/>
              <a:t>Conversica</a:t>
            </a:r>
            <a:r>
              <a:rPr lang="en-US" dirty="0"/>
              <a:t> system. </a:t>
            </a:r>
          </a:p>
        </p:txBody>
      </p:sp>
      <p:pic>
        <p:nvPicPr>
          <p:cNvPr id="5" name="Content Placeholder 4">
            <a:extLst>
              <a:ext uri="{FF2B5EF4-FFF2-40B4-BE49-F238E27FC236}">
                <a16:creationId xmlns:a16="http://schemas.microsoft.com/office/drawing/2014/main" id="{DCEA2FB2-866F-4DC1-A965-97919C1A8777}"/>
              </a:ext>
            </a:extLst>
          </p:cNvPr>
          <p:cNvPicPr>
            <a:picLocks noGrp="1"/>
          </p:cNvPicPr>
          <p:nvPr>
            <p:ph idx="1"/>
          </p:nvPr>
        </p:nvPicPr>
        <p:blipFill>
          <a:blip r:embed="rId2"/>
          <a:stretch>
            <a:fillRect/>
          </a:stretch>
        </p:blipFill>
        <p:spPr>
          <a:xfrm>
            <a:off x="4389639" y="868363"/>
            <a:ext cx="6270222" cy="5121275"/>
          </a:xfrm>
          <a:prstGeom prst="rect">
            <a:avLst/>
          </a:prstGeom>
        </p:spPr>
      </p:pic>
    </p:spTree>
    <p:extLst>
      <p:ext uri="{BB962C8B-B14F-4D97-AF65-F5344CB8AC3E}">
        <p14:creationId xmlns:p14="http://schemas.microsoft.com/office/powerpoint/2010/main" val="128794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SMS History Report</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r>
              <a:rPr lang="en-US" sz="2200" kern="1200" cap="none" spc="0" baseline="0" dirty="0">
                <a:solidFill>
                  <a:schemeClr val="accent1"/>
                </a:solidFill>
                <a:latin typeface="+mn-lt"/>
                <a:ea typeface="+mn-ea"/>
                <a:cs typeface="+mn-cs"/>
              </a:rPr>
              <a:t>This report will show you all of the texts coming in and out of your system.</a:t>
            </a:r>
          </a:p>
        </p:txBody>
      </p:sp>
    </p:spTree>
    <p:extLst>
      <p:ext uri="{BB962C8B-B14F-4D97-AF65-F5344CB8AC3E}">
        <p14:creationId xmlns:p14="http://schemas.microsoft.com/office/powerpoint/2010/main" val="298630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40317-BEB8-4F74-BA82-0B52436A259E}"/>
              </a:ext>
            </a:extLst>
          </p:cNvPr>
          <p:cNvSpPr>
            <a:spLocks noGrp="1"/>
          </p:cNvSpPr>
          <p:nvPr>
            <p:ph type="title"/>
          </p:nvPr>
        </p:nvSpPr>
        <p:spPr>
          <a:xfrm>
            <a:off x="256032" y="1142999"/>
            <a:ext cx="2834640" cy="2544417"/>
          </a:xfrm>
        </p:spPr>
        <p:txBody>
          <a:bodyPr/>
          <a:lstStyle/>
          <a:p>
            <a:r>
              <a:rPr lang="en-US" dirty="0"/>
              <a:t>SMS History Report</a:t>
            </a:r>
          </a:p>
        </p:txBody>
      </p:sp>
      <p:sp>
        <p:nvSpPr>
          <p:cNvPr id="3" name="Content Placeholder 2">
            <a:extLst>
              <a:ext uri="{FF2B5EF4-FFF2-40B4-BE49-F238E27FC236}">
                <a16:creationId xmlns:a16="http://schemas.microsoft.com/office/drawing/2014/main" id="{942F7BAF-9A34-4F7C-ACCF-5FF4C22517F1}"/>
              </a:ext>
            </a:extLst>
          </p:cNvPr>
          <p:cNvSpPr>
            <a:spLocks noGrp="1"/>
          </p:cNvSpPr>
          <p:nvPr>
            <p:ph idx="1"/>
          </p:nvPr>
        </p:nvSpPr>
        <p:spPr/>
        <p:txBody>
          <a:bodyPr/>
          <a:lstStyle/>
          <a:p>
            <a:r>
              <a:rPr lang="en-US" dirty="0"/>
              <a:t>You can find this report under Reports &gt; SMS History Report. This report will open up for you in your default web browser and is also accessible from the Promax Mobile App. </a:t>
            </a:r>
          </a:p>
          <a:p>
            <a:r>
              <a:rPr lang="en-US" dirty="0"/>
              <a:t>From the advanced filter option you will be able to customize what kind of messages you would like to see.</a:t>
            </a:r>
          </a:p>
          <a:p>
            <a:r>
              <a:rPr lang="en-US" dirty="0"/>
              <a:t>Some new additions to this report are the Event Type, Description, and Error Code columns. Since texting  is now a primary source of communication for so many people, regulations are being increased by the government and the carriers. These additional columns will help you improve your deliverability rates by giving you the tools to update and review your sending practices and snippets on a regular basis. </a:t>
            </a:r>
          </a:p>
          <a:p>
            <a:r>
              <a:rPr lang="en-US" dirty="0"/>
              <a:t>Another new addition to this report is the ability to see a summary of the details in graph form to help you more easily identify trends and patterns. </a:t>
            </a:r>
          </a:p>
          <a:p>
            <a:endParaRPr lang="en-US" dirty="0"/>
          </a:p>
        </p:txBody>
      </p:sp>
      <p:sp>
        <p:nvSpPr>
          <p:cNvPr id="4" name="Text Placeholder 3">
            <a:extLst>
              <a:ext uri="{FF2B5EF4-FFF2-40B4-BE49-F238E27FC236}">
                <a16:creationId xmlns:a16="http://schemas.microsoft.com/office/drawing/2014/main" id="{E01E5F38-D335-4EAC-B8DC-FBAA8B98665F}"/>
              </a:ext>
            </a:extLst>
          </p:cNvPr>
          <p:cNvSpPr>
            <a:spLocks noGrp="1"/>
          </p:cNvSpPr>
          <p:nvPr>
            <p:ph type="body" sz="half" idx="2"/>
          </p:nvPr>
        </p:nvSpPr>
        <p:spPr>
          <a:xfrm>
            <a:off x="256032" y="3876261"/>
            <a:ext cx="2834640" cy="1939905"/>
          </a:xfrm>
        </p:spPr>
        <p:txBody>
          <a:bodyPr>
            <a:normAutofit/>
          </a:bodyPr>
          <a:lstStyle/>
          <a:p>
            <a:endParaRPr lang="en-US" dirty="0"/>
          </a:p>
        </p:txBody>
      </p:sp>
    </p:spTree>
    <p:extLst>
      <p:ext uri="{BB962C8B-B14F-4D97-AF65-F5344CB8AC3E}">
        <p14:creationId xmlns:p14="http://schemas.microsoft.com/office/powerpoint/2010/main" val="233969553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ACAAC586494F4DBAE9D55E6F9C3F19" ma:contentTypeVersion="12" ma:contentTypeDescription="Create a new document." ma:contentTypeScope="" ma:versionID="680b2ce4f507f4f825907d51f66157e6">
  <xsd:schema xmlns:xsd="http://www.w3.org/2001/XMLSchema" xmlns:xs="http://www.w3.org/2001/XMLSchema" xmlns:p="http://schemas.microsoft.com/office/2006/metadata/properties" xmlns:ns3="ff5a2d05-ab90-4a52-8d00-281d8ce509ce" xmlns:ns4="75e779ad-eee1-46bd-a747-b078f5eb1286" targetNamespace="http://schemas.microsoft.com/office/2006/metadata/properties" ma:root="true" ma:fieldsID="e2310a10cee505a8f84b027d94eb84fd" ns3:_="" ns4:_="">
    <xsd:import namespace="ff5a2d05-ab90-4a52-8d00-281d8ce509ce"/>
    <xsd:import namespace="75e779ad-eee1-46bd-a747-b078f5eb12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5a2d05-ab90-4a52-8d00-281d8ce509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e779ad-eee1-46bd-a747-b078f5eb128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431A1F-4AF6-46FB-9B9C-EA0E22D7C3BD}">
  <ds:schemaRefs>
    <ds:schemaRef ds:uri="http://schemas.microsoft.com/sharepoint/v3/contenttype/forms"/>
  </ds:schemaRefs>
</ds:datastoreItem>
</file>

<file path=customXml/itemProps2.xml><?xml version="1.0" encoding="utf-8"?>
<ds:datastoreItem xmlns:ds="http://schemas.openxmlformats.org/officeDocument/2006/customXml" ds:itemID="{D6AB4B34-815F-46A5-A737-03CDA44947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5a2d05-ab90-4a52-8d00-281d8ce509ce"/>
    <ds:schemaRef ds:uri="75e779ad-eee1-46bd-a747-b078f5eb12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543F64-A059-474B-9D38-369BAE67681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Frame</Template>
  <TotalTime>887</TotalTime>
  <Words>1346</Words>
  <Application>Microsoft Office PowerPoint</Application>
  <PresentationFormat>Widescreen</PresentationFormat>
  <Paragraphs>89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PowerPoint Presentation</vt:lpstr>
      <vt:lpstr>Agenda</vt:lpstr>
      <vt:lpstr>Conversica</vt:lpstr>
      <vt:lpstr>Conversica</vt:lpstr>
      <vt:lpstr>Conversica</vt:lpstr>
      <vt:lpstr>Conversica</vt:lpstr>
      <vt:lpstr>Conversica</vt:lpstr>
      <vt:lpstr>SMS History Report</vt:lpstr>
      <vt:lpstr>SMS History Report</vt:lpstr>
      <vt:lpstr>SMS History Report</vt:lpstr>
      <vt:lpstr>SMS History Report</vt:lpstr>
      <vt:lpstr>SMS History Report</vt:lpstr>
      <vt:lpstr>Do Not Sell Feature</vt:lpstr>
      <vt:lpstr>Do Not Sell</vt:lpstr>
      <vt:lpstr>Do Not Sell</vt:lpstr>
      <vt:lpstr>CoVideo</vt:lpstr>
      <vt:lpstr>CoVideo</vt:lpstr>
      <vt:lpstr>Email Cleanse &amp; Append</vt:lpstr>
      <vt:lpstr>Email Cleanse and Append</vt:lpstr>
      <vt:lpstr>Email Cleanse and Append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Trista Eckman</dc:creator>
  <cp:lastModifiedBy>Trista Eckman</cp:lastModifiedBy>
  <cp:revision>8</cp:revision>
  <dcterms:created xsi:type="dcterms:W3CDTF">2020-05-04T16:17:12Z</dcterms:created>
  <dcterms:modified xsi:type="dcterms:W3CDTF">2020-05-26T21:45:41Z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0x010100D1ACAAC586494F4DBAE9D55E6F9C3F19</vt:lpwstr>
  </property>
</Properties>
</file>