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7" r:id="rId5"/>
    <p:sldId id="258" r:id="rId6"/>
    <p:sldId id="259" r:id="rId7"/>
    <p:sldId id="264" r:id="rId8"/>
    <p:sldId id="260" r:id="rId9"/>
    <p:sldId id="265" r:id="rId10"/>
    <p:sldId id="266" r:id="rId11"/>
    <p:sldId id="267" r:id="rId12"/>
    <p:sldId id="268" r:id="rId13"/>
    <p:sldId id="269" r:id="rId14"/>
    <p:sldId id="261" r:id="rId15"/>
    <p:sldId id="270" r:id="rId16"/>
    <p:sldId id="271" r:id="rId17"/>
    <p:sldId id="276" r:id="rId18"/>
    <p:sldId id="262" r:id="rId19"/>
    <p:sldId id="272" r:id="rId20"/>
    <p:sldId id="263" r:id="rId21"/>
    <p:sldId id="273" r:id="rId22"/>
    <p:sldId id="275"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83A9F1-8626-49A1-A853-B9CF1BE38BB7}" v="14" dt="2020-04-24T15:23:06.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4" d="100"/>
          <a:sy n="104" d="100"/>
        </p:scale>
        <p:origin x="13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Eckman" userId="d3b5c9aa-babe-441d-bfeb-2f679f1fb5bd" providerId="ADAL" clId="{F783A9F1-8626-49A1-A853-B9CF1BE38BB7}"/>
    <pc:docChg chg="custSel addSld delSld modSld">
      <pc:chgData name="Trista Eckman" userId="d3b5c9aa-babe-441d-bfeb-2f679f1fb5bd" providerId="ADAL" clId="{F783A9F1-8626-49A1-A853-B9CF1BE38BB7}" dt="2020-04-24T15:24:08.203" v="7611" actId="20577"/>
      <pc:docMkLst>
        <pc:docMk/>
      </pc:docMkLst>
      <pc:sldChg chg="addSp delSp modSp new">
        <pc:chgData name="Trista Eckman" userId="d3b5c9aa-babe-441d-bfeb-2f679f1fb5bd" providerId="ADAL" clId="{F783A9F1-8626-49A1-A853-B9CF1BE38BB7}" dt="2020-04-20T14:52:21.260" v="680" actId="20577"/>
        <pc:sldMkLst>
          <pc:docMk/>
          <pc:sldMk cId="721703994" sldId="265"/>
        </pc:sldMkLst>
        <pc:spChg chg="mod">
          <ac:chgData name="Trista Eckman" userId="d3b5c9aa-babe-441d-bfeb-2f679f1fb5bd" providerId="ADAL" clId="{F783A9F1-8626-49A1-A853-B9CF1BE38BB7}" dt="2020-04-20T14:47:57.917" v="322" actId="14100"/>
          <ac:spMkLst>
            <pc:docMk/>
            <pc:sldMk cId="721703994" sldId="265"/>
            <ac:spMk id="2" creationId="{4189197A-47A1-48A9-84A6-FFD7594E252E}"/>
          </ac:spMkLst>
        </pc:spChg>
        <pc:spChg chg="del">
          <ac:chgData name="Trista Eckman" userId="d3b5c9aa-babe-441d-bfeb-2f679f1fb5bd" providerId="ADAL" clId="{F783A9F1-8626-49A1-A853-B9CF1BE38BB7}" dt="2020-04-20T14:52:01.697" v="618"/>
          <ac:spMkLst>
            <pc:docMk/>
            <pc:sldMk cId="721703994" sldId="265"/>
            <ac:spMk id="3" creationId="{5D4577B1-AD9E-4EB6-BF91-6C5003CABEDF}"/>
          </ac:spMkLst>
        </pc:spChg>
        <pc:spChg chg="mod">
          <ac:chgData name="Trista Eckman" userId="d3b5c9aa-babe-441d-bfeb-2f679f1fb5bd" providerId="ADAL" clId="{F783A9F1-8626-49A1-A853-B9CF1BE38BB7}" dt="2020-04-20T14:52:21.260" v="680" actId="20577"/>
          <ac:spMkLst>
            <pc:docMk/>
            <pc:sldMk cId="721703994" sldId="265"/>
            <ac:spMk id="4" creationId="{7796974A-BE71-4505-947D-F88CA62BD572}"/>
          </ac:spMkLst>
        </pc:spChg>
        <pc:picChg chg="add mod">
          <ac:chgData name="Trista Eckman" userId="d3b5c9aa-babe-441d-bfeb-2f679f1fb5bd" providerId="ADAL" clId="{F783A9F1-8626-49A1-A853-B9CF1BE38BB7}" dt="2020-04-20T14:52:01.697" v="618"/>
          <ac:picMkLst>
            <pc:docMk/>
            <pc:sldMk cId="721703994" sldId="265"/>
            <ac:picMk id="5" creationId="{037B5B5A-9A11-4088-8020-5CE782ED943A}"/>
          </ac:picMkLst>
        </pc:picChg>
      </pc:sldChg>
      <pc:sldChg chg="addSp delSp modSp new">
        <pc:chgData name="Trista Eckman" userId="d3b5c9aa-babe-441d-bfeb-2f679f1fb5bd" providerId="ADAL" clId="{F783A9F1-8626-49A1-A853-B9CF1BE38BB7}" dt="2020-04-20T15:01:48.125" v="1974" actId="20577"/>
        <pc:sldMkLst>
          <pc:docMk/>
          <pc:sldMk cId="3252926315" sldId="266"/>
        </pc:sldMkLst>
        <pc:spChg chg="mod">
          <ac:chgData name="Trista Eckman" userId="d3b5c9aa-babe-441d-bfeb-2f679f1fb5bd" providerId="ADAL" clId="{F783A9F1-8626-49A1-A853-B9CF1BE38BB7}" dt="2020-04-20T14:53:09.857" v="735" actId="14100"/>
          <ac:spMkLst>
            <pc:docMk/>
            <pc:sldMk cId="3252926315" sldId="266"/>
            <ac:spMk id="2" creationId="{F4403084-845C-47B6-AB31-6A94E671FA7C}"/>
          </ac:spMkLst>
        </pc:spChg>
        <pc:spChg chg="del">
          <ac:chgData name="Trista Eckman" userId="d3b5c9aa-babe-441d-bfeb-2f679f1fb5bd" providerId="ADAL" clId="{F783A9F1-8626-49A1-A853-B9CF1BE38BB7}" dt="2020-04-20T15:01:18.820" v="1863"/>
          <ac:spMkLst>
            <pc:docMk/>
            <pc:sldMk cId="3252926315" sldId="266"/>
            <ac:spMk id="3" creationId="{06E873DD-5696-4F23-B058-0A89EC55636A}"/>
          </ac:spMkLst>
        </pc:spChg>
        <pc:spChg chg="mod">
          <ac:chgData name="Trista Eckman" userId="d3b5c9aa-babe-441d-bfeb-2f679f1fb5bd" providerId="ADAL" clId="{F783A9F1-8626-49A1-A853-B9CF1BE38BB7}" dt="2020-04-20T15:01:48.125" v="1974" actId="20577"/>
          <ac:spMkLst>
            <pc:docMk/>
            <pc:sldMk cId="3252926315" sldId="266"/>
            <ac:spMk id="4" creationId="{BD62AD27-D1D7-40BC-880B-EB01A3B3A0FF}"/>
          </ac:spMkLst>
        </pc:spChg>
        <pc:picChg chg="add mod">
          <ac:chgData name="Trista Eckman" userId="d3b5c9aa-babe-441d-bfeb-2f679f1fb5bd" providerId="ADAL" clId="{F783A9F1-8626-49A1-A853-B9CF1BE38BB7}" dt="2020-04-20T15:01:18.820" v="1863"/>
          <ac:picMkLst>
            <pc:docMk/>
            <pc:sldMk cId="3252926315" sldId="266"/>
            <ac:picMk id="5" creationId="{225B394B-4118-41B7-90A9-0DD0B2787DFB}"/>
          </ac:picMkLst>
        </pc:picChg>
      </pc:sldChg>
      <pc:sldChg chg="addSp delSp modSp new">
        <pc:chgData name="Trista Eckman" userId="d3b5c9aa-babe-441d-bfeb-2f679f1fb5bd" providerId="ADAL" clId="{F783A9F1-8626-49A1-A853-B9CF1BE38BB7}" dt="2020-04-20T15:07:01.623" v="2636"/>
        <pc:sldMkLst>
          <pc:docMk/>
          <pc:sldMk cId="1838214969" sldId="267"/>
        </pc:sldMkLst>
        <pc:spChg chg="mod">
          <ac:chgData name="Trista Eckman" userId="d3b5c9aa-babe-441d-bfeb-2f679f1fb5bd" providerId="ADAL" clId="{F783A9F1-8626-49A1-A853-B9CF1BE38BB7}" dt="2020-04-20T15:02:20.262" v="1990" actId="27636"/>
          <ac:spMkLst>
            <pc:docMk/>
            <pc:sldMk cId="1838214969" sldId="267"/>
            <ac:spMk id="2" creationId="{3488054A-E9D0-4C83-AE1A-515689512C60}"/>
          </ac:spMkLst>
        </pc:spChg>
        <pc:spChg chg="del">
          <ac:chgData name="Trista Eckman" userId="d3b5c9aa-babe-441d-bfeb-2f679f1fb5bd" providerId="ADAL" clId="{F783A9F1-8626-49A1-A853-B9CF1BE38BB7}" dt="2020-04-20T15:07:01.623" v="2636"/>
          <ac:spMkLst>
            <pc:docMk/>
            <pc:sldMk cId="1838214969" sldId="267"/>
            <ac:spMk id="3" creationId="{F138D04E-E96D-498D-850E-84A5B10B1D41}"/>
          </ac:spMkLst>
        </pc:spChg>
        <pc:spChg chg="mod">
          <ac:chgData name="Trista Eckman" userId="d3b5c9aa-babe-441d-bfeb-2f679f1fb5bd" providerId="ADAL" clId="{F783A9F1-8626-49A1-A853-B9CF1BE38BB7}" dt="2020-04-20T15:05:04.646" v="2635" actId="20577"/>
          <ac:spMkLst>
            <pc:docMk/>
            <pc:sldMk cId="1838214969" sldId="267"/>
            <ac:spMk id="4" creationId="{0F1A1CEE-CABE-440E-8440-53AB5CA90346}"/>
          </ac:spMkLst>
        </pc:spChg>
        <pc:picChg chg="add mod">
          <ac:chgData name="Trista Eckman" userId="d3b5c9aa-babe-441d-bfeb-2f679f1fb5bd" providerId="ADAL" clId="{F783A9F1-8626-49A1-A853-B9CF1BE38BB7}" dt="2020-04-20T15:07:01.623" v="2636"/>
          <ac:picMkLst>
            <pc:docMk/>
            <pc:sldMk cId="1838214969" sldId="267"/>
            <ac:picMk id="5" creationId="{0F2FB333-B93D-45EB-81FE-8BAE92800BFC}"/>
          </ac:picMkLst>
        </pc:picChg>
      </pc:sldChg>
      <pc:sldChg chg="addSp delSp modSp new">
        <pc:chgData name="Trista Eckman" userId="d3b5c9aa-babe-441d-bfeb-2f679f1fb5bd" providerId="ADAL" clId="{F783A9F1-8626-49A1-A853-B9CF1BE38BB7}" dt="2020-04-24T15:09:05.581" v="7125" actId="20577"/>
        <pc:sldMkLst>
          <pc:docMk/>
          <pc:sldMk cId="3990597320" sldId="268"/>
        </pc:sldMkLst>
        <pc:spChg chg="mod">
          <ac:chgData name="Trista Eckman" userId="d3b5c9aa-babe-441d-bfeb-2f679f1fb5bd" providerId="ADAL" clId="{F783A9F1-8626-49A1-A853-B9CF1BE38BB7}" dt="2020-04-20T15:13:08.740" v="2652" actId="27636"/>
          <ac:spMkLst>
            <pc:docMk/>
            <pc:sldMk cId="3990597320" sldId="268"/>
            <ac:spMk id="2" creationId="{95D00423-AB74-4F79-AB0A-95914C6E0E61}"/>
          </ac:spMkLst>
        </pc:spChg>
        <pc:spChg chg="del">
          <ac:chgData name="Trista Eckman" userId="d3b5c9aa-babe-441d-bfeb-2f679f1fb5bd" providerId="ADAL" clId="{F783A9F1-8626-49A1-A853-B9CF1BE38BB7}" dt="2020-04-20T15:51:45.556" v="3391"/>
          <ac:spMkLst>
            <pc:docMk/>
            <pc:sldMk cId="3990597320" sldId="268"/>
            <ac:spMk id="3" creationId="{8A409DB5-4C26-47C5-B056-73E990ADCC00}"/>
          </ac:spMkLst>
        </pc:spChg>
        <pc:spChg chg="mod">
          <ac:chgData name="Trista Eckman" userId="d3b5c9aa-babe-441d-bfeb-2f679f1fb5bd" providerId="ADAL" clId="{F783A9F1-8626-49A1-A853-B9CF1BE38BB7}" dt="2020-04-24T15:09:05.581" v="7125" actId="20577"/>
          <ac:spMkLst>
            <pc:docMk/>
            <pc:sldMk cId="3990597320" sldId="268"/>
            <ac:spMk id="4" creationId="{79AB6CED-7625-4D65-B722-435C9B6A8811}"/>
          </ac:spMkLst>
        </pc:spChg>
        <pc:picChg chg="add mod">
          <ac:chgData name="Trista Eckman" userId="d3b5c9aa-babe-441d-bfeb-2f679f1fb5bd" providerId="ADAL" clId="{F783A9F1-8626-49A1-A853-B9CF1BE38BB7}" dt="2020-04-20T15:51:45.556" v="3391"/>
          <ac:picMkLst>
            <pc:docMk/>
            <pc:sldMk cId="3990597320" sldId="268"/>
            <ac:picMk id="5" creationId="{4DD65114-199B-41AD-A056-EADDC4CA5348}"/>
          </ac:picMkLst>
        </pc:picChg>
      </pc:sldChg>
      <pc:sldChg chg="addSp delSp modSp new">
        <pc:chgData name="Trista Eckman" userId="d3b5c9aa-babe-441d-bfeb-2f679f1fb5bd" providerId="ADAL" clId="{F783A9F1-8626-49A1-A853-B9CF1BE38BB7}" dt="2020-04-20T15:55:44.651" v="4019"/>
        <pc:sldMkLst>
          <pc:docMk/>
          <pc:sldMk cId="505045877" sldId="269"/>
        </pc:sldMkLst>
        <pc:spChg chg="mod">
          <ac:chgData name="Trista Eckman" userId="d3b5c9aa-babe-441d-bfeb-2f679f1fb5bd" providerId="ADAL" clId="{F783A9F1-8626-49A1-A853-B9CF1BE38BB7}" dt="2020-04-20T15:52:08.923" v="3406" actId="14100"/>
          <ac:spMkLst>
            <pc:docMk/>
            <pc:sldMk cId="505045877" sldId="269"/>
            <ac:spMk id="2" creationId="{C25EBB8B-53AD-4B3E-B201-362C6BAF979C}"/>
          </ac:spMkLst>
        </pc:spChg>
        <pc:spChg chg="del">
          <ac:chgData name="Trista Eckman" userId="d3b5c9aa-babe-441d-bfeb-2f679f1fb5bd" providerId="ADAL" clId="{F783A9F1-8626-49A1-A853-B9CF1BE38BB7}" dt="2020-04-20T15:55:44.651" v="4019"/>
          <ac:spMkLst>
            <pc:docMk/>
            <pc:sldMk cId="505045877" sldId="269"/>
            <ac:spMk id="3" creationId="{31128DF9-7457-4DBE-B56A-F0A7EA5AE916}"/>
          </ac:spMkLst>
        </pc:spChg>
        <pc:spChg chg="mod">
          <ac:chgData name="Trista Eckman" userId="d3b5c9aa-babe-441d-bfeb-2f679f1fb5bd" providerId="ADAL" clId="{F783A9F1-8626-49A1-A853-B9CF1BE38BB7}" dt="2020-04-20T15:54:36.273" v="4018" actId="27636"/>
          <ac:spMkLst>
            <pc:docMk/>
            <pc:sldMk cId="505045877" sldId="269"/>
            <ac:spMk id="4" creationId="{EAD99AAB-27CD-4906-8F64-3025A092ABC4}"/>
          </ac:spMkLst>
        </pc:spChg>
        <pc:picChg chg="add mod">
          <ac:chgData name="Trista Eckman" userId="d3b5c9aa-babe-441d-bfeb-2f679f1fb5bd" providerId="ADAL" clId="{F783A9F1-8626-49A1-A853-B9CF1BE38BB7}" dt="2020-04-20T15:55:44.651" v="4019"/>
          <ac:picMkLst>
            <pc:docMk/>
            <pc:sldMk cId="505045877" sldId="269"/>
            <ac:picMk id="5" creationId="{F0FB7F2E-4654-4CA5-972D-47B8C3B1ED36}"/>
          </ac:picMkLst>
        </pc:picChg>
      </pc:sldChg>
      <pc:sldChg chg="addSp delSp modSp new">
        <pc:chgData name="Trista Eckman" userId="d3b5c9aa-babe-441d-bfeb-2f679f1fb5bd" providerId="ADAL" clId="{F783A9F1-8626-49A1-A853-B9CF1BE38BB7}" dt="2020-04-20T20:46:33.614" v="4394" actId="1076"/>
        <pc:sldMkLst>
          <pc:docMk/>
          <pc:sldMk cId="255615733" sldId="270"/>
        </pc:sldMkLst>
        <pc:spChg chg="mod">
          <ac:chgData name="Trista Eckman" userId="d3b5c9aa-babe-441d-bfeb-2f679f1fb5bd" providerId="ADAL" clId="{F783A9F1-8626-49A1-A853-B9CF1BE38BB7}" dt="2020-04-20T16:00:41.168" v="4030" actId="20577"/>
          <ac:spMkLst>
            <pc:docMk/>
            <pc:sldMk cId="255615733" sldId="270"/>
            <ac:spMk id="2" creationId="{042BF235-6CCB-4B6C-B4CC-9EEE6BA0DF1A}"/>
          </ac:spMkLst>
        </pc:spChg>
        <pc:spChg chg="del">
          <ac:chgData name="Trista Eckman" userId="d3b5c9aa-babe-441d-bfeb-2f679f1fb5bd" providerId="ADAL" clId="{F783A9F1-8626-49A1-A853-B9CF1BE38BB7}" dt="2020-04-20T20:43:50.755" v="4388"/>
          <ac:spMkLst>
            <pc:docMk/>
            <pc:sldMk cId="255615733" sldId="270"/>
            <ac:spMk id="3" creationId="{36111C69-5E40-4238-B87D-C1D84BF92C55}"/>
          </ac:spMkLst>
        </pc:spChg>
        <pc:spChg chg="mod">
          <ac:chgData name="Trista Eckman" userId="d3b5c9aa-babe-441d-bfeb-2f679f1fb5bd" providerId="ADAL" clId="{F783A9F1-8626-49A1-A853-B9CF1BE38BB7}" dt="2020-04-20T16:02:46.198" v="4387" actId="20577"/>
          <ac:spMkLst>
            <pc:docMk/>
            <pc:sldMk cId="255615733" sldId="270"/>
            <ac:spMk id="4" creationId="{DF33EF04-8AD1-4909-B75C-622D7A52A1CD}"/>
          </ac:spMkLst>
        </pc:spChg>
        <pc:picChg chg="add mod">
          <ac:chgData name="Trista Eckman" userId="d3b5c9aa-babe-441d-bfeb-2f679f1fb5bd" providerId="ADAL" clId="{F783A9F1-8626-49A1-A853-B9CF1BE38BB7}" dt="2020-04-20T20:46:25.214" v="4393" actId="1076"/>
          <ac:picMkLst>
            <pc:docMk/>
            <pc:sldMk cId="255615733" sldId="270"/>
            <ac:picMk id="5" creationId="{3147FB2D-9F7E-47EF-9FBB-C80C884028C1}"/>
          </ac:picMkLst>
        </pc:picChg>
        <pc:picChg chg="add mod">
          <ac:chgData name="Trista Eckman" userId="d3b5c9aa-babe-441d-bfeb-2f679f1fb5bd" providerId="ADAL" clId="{F783A9F1-8626-49A1-A853-B9CF1BE38BB7}" dt="2020-04-20T20:46:33.614" v="4394" actId="1076"/>
          <ac:picMkLst>
            <pc:docMk/>
            <pc:sldMk cId="255615733" sldId="270"/>
            <ac:picMk id="6" creationId="{2FADD4C3-55E6-4B2C-A114-867BA11565BC}"/>
          </ac:picMkLst>
        </pc:picChg>
      </pc:sldChg>
      <pc:sldChg chg="addSp delSp modSp new">
        <pc:chgData name="Trista Eckman" userId="d3b5c9aa-babe-441d-bfeb-2f679f1fb5bd" providerId="ADAL" clId="{F783A9F1-8626-49A1-A853-B9CF1BE38BB7}" dt="2020-04-20T20:55:01.842" v="4623" actId="1076"/>
        <pc:sldMkLst>
          <pc:docMk/>
          <pc:sldMk cId="3100775304" sldId="271"/>
        </pc:sldMkLst>
        <pc:spChg chg="mod">
          <ac:chgData name="Trista Eckman" userId="d3b5c9aa-babe-441d-bfeb-2f679f1fb5bd" providerId="ADAL" clId="{F783A9F1-8626-49A1-A853-B9CF1BE38BB7}" dt="2020-04-20T20:47:31.050" v="4407" actId="20577"/>
          <ac:spMkLst>
            <pc:docMk/>
            <pc:sldMk cId="3100775304" sldId="271"/>
            <ac:spMk id="2" creationId="{477ECBF2-1FB9-4565-9D16-1F0D43119455}"/>
          </ac:spMkLst>
        </pc:spChg>
        <pc:spChg chg="del">
          <ac:chgData name="Trista Eckman" userId="d3b5c9aa-babe-441d-bfeb-2f679f1fb5bd" providerId="ADAL" clId="{F783A9F1-8626-49A1-A853-B9CF1BE38BB7}" dt="2020-04-20T20:52:26.109" v="4598"/>
          <ac:spMkLst>
            <pc:docMk/>
            <pc:sldMk cId="3100775304" sldId="271"/>
            <ac:spMk id="3" creationId="{03E84E55-ABCF-4EDE-80E1-2E41BB513DD4}"/>
          </ac:spMkLst>
        </pc:spChg>
        <pc:spChg chg="mod">
          <ac:chgData name="Trista Eckman" userId="d3b5c9aa-babe-441d-bfeb-2f679f1fb5bd" providerId="ADAL" clId="{F783A9F1-8626-49A1-A853-B9CF1BE38BB7}" dt="2020-04-20T20:51:49.841" v="4596" actId="20577"/>
          <ac:spMkLst>
            <pc:docMk/>
            <pc:sldMk cId="3100775304" sldId="271"/>
            <ac:spMk id="4" creationId="{490DADF4-052D-4E82-ADAE-65644655E998}"/>
          </ac:spMkLst>
        </pc:spChg>
        <pc:picChg chg="add mod">
          <ac:chgData name="Trista Eckman" userId="d3b5c9aa-babe-441d-bfeb-2f679f1fb5bd" providerId="ADAL" clId="{F783A9F1-8626-49A1-A853-B9CF1BE38BB7}" dt="2020-04-20T20:54:52.254" v="4621" actId="1076"/>
          <ac:picMkLst>
            <pc:docMk/>
            <pc:sldMk cId="3100775304" sldId="271"/>
            <ac:picMk id="5" creationId="{9DDF447D-6ED6-4D60-BB9F-21D9C92F81FB}"/>
          </ac:picMkLst>
        </pc:picChg>
        <pc:picChg chg="add mod">
          <ac:chgData name="Trista Eckman" userId="d3b5c9aa-babe-441d-bfeb-2f679f1fb5bd" providerId="ADAL" clId="{F783A9F1-8626-49A1-A853-B9CF1BE38BB7}" dt="2020-04-20T20:55:01.842" v="4623" actId="1076"/>
          <ac:picMkLst>
            <pc:docMk/>
            <pc:sldMk cId="3100775304" sldId="271"/>
            <ac:picMk id="6" creationId="{7E238B32-F9B9-48A1-8767-E99E7EB4BB1E}"/>
          </ac:picMkLst>
        </pc:picChg>
        <pc:picChg chg="add mod">
          <ac:chgData name="Trista Eckman" userId="d3b5c9aa-babe-441d-bfeb-2f679f1fb5bd" providerId="ADAL" clId="{F783A9F1-8626-49A1-A853-B9CF1BE38BB7}" dt="2020-04-20T20:54:55.031" v="4622" actId="1076"/>
          <ac:picMkLst>
            <pc:docMk/>
            <pc:sldMk cId="3100775304" sldId="271"/>
            <ac:picMk id="7" creationId="{8FF5ADA8-69D5-4A38-8DA9-3DC1A1FD3417}"/>
          </ac:picMkLst>
        </pc:picChg>
      </pc:sldChg>
      <pc:sldChg chg="addSp delSp modSp new">
        <pc:chgData name="Trista Eckman" userId="d3b5c9aa-babe-441d-bfeb-2f679f1fb5bd" providerId="ADAL" clId="{F783A9F1-8626-49A1-A853-B9CF1BE38BB7}" dt="2020-04-22T21:09:22.421" v="5068"/>
        <pc:sldMkLst>
          <pc:docMk/>
          <pc:sldMk cId="3259961466" sldId="272"/>
        </pc:sldMkLst>
        <pc:spChg chg="mod">
          <ac:chgData name="Trista Eckman" userId="d3b5c9aa-babe-441d-bfeb-2f679f1fb5bd" providerId="ADAL" clId="{F783A9F1-8626-49A1-A853-B9CF1BE38BB7}" dt="2020-04-22T21:08:01.738" v="5063" actId="14100"/>
          <ac:spMkLst>
            <pc:docMk/>
            <pc:sldMk cId="3259961466" sldId="272"/>
            <ac:spMk id="2" creationId="{6B7FDB7C-47A7-418E-AED3-E95AA4A57759}"/>
          </ac:spMkLst>
        </pc:spChg>
        <pc:spChg chg="del">
          <ac:chgData name="Trista Eckman" userId="d3b5c9aa-babe-441d-bfeb-2f679f1fb5bd" providerId="ADAL" clId="{F783A9F1-8626-49A1-A853-B9CF1BE38BB7}" dt="2020-04-22T21:08:38.111" v="5066"/>
          <ac:spMkLst>
            <pc:docMk/>
            <pc:sldMk cId="3259961466" sldId="272"/>
            <ac:spMk id="3" creationId="{963595FF-575A-4348-90C2-2F3CEAE4BE96}"/>
          </ac:spMkLst>
        </pc:spChg>
        <pc:spChg chg="mod">
          <ac:chgData name="Trista Eckman" userId="d3b5c9aa-babe-441d-bfeb-2f679f1fb5bd" providerId="ADAL" clId="{F783A9F1-8626-49A1-A853-B9CF1BE38BB7}" dt="2020-04-22T21:08:05.220" v="5065" actId="27636"/>
          <ac:spMkLst>
            <pc:docMk/>
            <pc:sldMk cId="3259961466" sldId="272"/>
            <ac:spMk id="4" creationId="{1A4D700F-C9EA-4B49-A850-E07EEDF44876}"/>
          </ac:spMkLst>
        </pc:spChg>
        <pc:spChg chg="add del mod">
          <ac:chgData name="Trista Eckman" userId="d3b5c9aa-babe-441d-bfeb-2f679f1fb5bd" providerId="ADAL" clId="{F783A9F1-8626-49A1-A853-B9CF1BE38BB7}" dt="2020-04-22T21:09:22.421" v="5068"/>
          <ac:spMkLst>
            <pc:docMk/>
            <pc:sldMk cId="3259961466" sldId="272"/>
            <ac:spMk id="7" creationId="{A82FF421-6D0C-40A1-B26B-46B2FD38D41A}"/>
          </ac:spMkLst>
        </pc:spChg>
        <pc:picChg chg="add del mod">
          <ac:chgData name="Trista Eckman" userId="d3b5c9aa-babe-441d-bfeb-2f679f1fb5bd" providerId="ADAL" clId="{F783A9F1-8626-49A1-A853-B9CF1BE38BB7}" dt="2020-04-22T21:09:20.641" v="5067" actId="478"/>
          <ac:picMkLst>
            <pc:docMk/>
            <pc:sldMk cId="3259961466" sldId="272"/>
            <ac:picMk id="5" creationId="{8C01EB58-20BE-47AF-B095-FA4BC0AA903E}"/>
          </ac:picMkLst>
        </pc:picChg>
        <pc:picChg chg="add mod">
          <ac:chgData name="Trista Eckman" userId="d3b5c9aa-babe-441d-bfeb-2f679f1fb5bd" providerId="ADAL" clId="{F783A9F1-8626-49A1-A853-B9CF1BE38BB7}" dt="2020-04-22T21:09:22.421" v="5068"/>
          <ac:picMkLst>
            <pc:docMk/>
            <pc:sldMk cId="3259961466" sldId="272"/>
            <ac:picMk id="8" creationId="{749DAC34-E6E9-4F3D-9696-6E4DAD5A92FD}"/>
          </ac:picMkLst>
        </pc:picChg>
      </pc:sldChg>
      <pc:sldChg chg="modSp new">
        <pc:chgData name="Trista Eckman" userId="d3b5c9aa-babe-441d-bfeb-2f679f1fb5bd" providerId="ADAL" clId="{F783A9F1-8626-49A1-A853-B9CF1BE38BB7}" dt="2020-04-24T15:24:08.203" v="7611" actId="20577"/>
        <pc:sldMkLst>
          <pc:docMk/>
          <pc:sldMk cId="307081259" sldId="273"/>
        </pc:sldMkLst>
        <pc:spChg chg="mod">
          <ac:chgData name="Trista Eckman" userId="d3b5c9aa-babe-441d-bfeb-2f679f1fb5bd" providerId="ADAL" clId="{F783A9F1-8626-49A1-A853-B9CF1BE38BB7}" dt="2020-04-22T21:09:38.847" v="5081" actId="14100"/>
          <ac:spMkLst>
            <pc:docMk/>
            <pc:sldMk cId="307081259" sldId="273"/>
            <ac:spMk id="2" creationId="{B5302C18-EEA0-43DD-8232-CD8D98552CB8}"/>
          </ac:spMkLst>
        </pc:spChg>
        <pc:spChg chg="mod">
          <ac:chgData name="Trista Eckman" userId="d3b5c9aa-babe-441d-bfeb-2f679f1fb5bd" providerId="ADAL" clId="{F783A9F1-8626-49A1-A853-B9CF1BE38BB7}" dt="2020-04-24T15:24:08.203" v="7611" actId="20577"/>
          <ac:spMkLst>
            <pc:docMk/>
            <pc:sldMk cId="307081259" sldId="273"/>
            <ac:spMk id="3" creationId="{03888BF9-2A1C-4ACA-A906-9EF2BE997FDC}"/>
          </ac:spMkLst>
        </pc:spChg>
        <pc:spChg chg="mod">
          <ac:chgData name="Trista Eckman" userId="d3b5c9aa-babe-441d-bfeb-2f679f1fb5bd" providerId="ADAL" clId="{F783A9F1-8626-49A1-A853-B9CF1BE38BB7}" dt="2020-04-22T21:12:44.958" v="5668" actId="27636"/>
          <ac:spMkLst>
            <pc:docMk/>
            <pc:sldMk cId="307081259" sldId="273"/>
            <ac:spMk id="4" creationId="{09E7C110-EDCD-41A6-913F-48ED251B91A6}"/>
          </ac:spMkLst>
        </pc:spChg>
      </pc:sldChg>
      <pc:sldChg chg="add">
        <pc:chgData name="Trista Eckman" userId="d3b5c9aa-babe-441d-bfeb-2f679f1fb5bd" providerId="ADAL" clId="{F783A9F1-8626-49A1-A853-B9CF1BE38BB7}" dt="2020-04-22T19:07:26.774" v="4627"/>
        <pc:sldMkLst>
          <pc:docMk/>
          <pc:sldMk cId="3840273638" sldId="274"/>
        </pc:sldMkLst>
      </pc:sldChg>
      <pc:sldChg chg="add del">
        <pc:chgData name="Trista Eckman" userId="d3b5c9aa-babe-441d-bfeb-2f679f1fb5bd" providerId="ADAL" clId="{F783A9F1-8626-49A1-A853-B9CF1BE38BB7}" dt="2020-04-22T19:07:32.362" v="4630" actId="2696"/>
        <pc:sldMkLst>
          <pc:docMk/>
          <pc:sldMk cId="395664559" sldId="275"/>
        </pc:sldMkLst>
      </pc:sldChg>
      <pc:sldChg chg="modSp new">
        <pc:chgData name="Trista Eckman" userId="d3b5c9aa-babe-441d-bfeb-2f679f1fb5bd" providerId="ADAL" clId="{F783A9F1-8626-49A1-A853-B9CF1BE38BB7}" dt="2020-04-22T21:55:50.411" v="7121" actId="20577"/>
        <pc:sldMkLst>
          <pc:docMk/>
          <pc:sldMk cId="2042085962" sldId="275"/>
        </pc:sldMkLst>
        <pc:spChg chg="mod">
          <ac:chgData name="Trista Eckman" userId="d3b5c9aa-babe-441d-bfeb-2f679f1fb5bd" providerId="ADAL" clId="{F783A9F1-8626-49A1-A853-B9CF1BE38BB7}" dt="2020-04-22T21:53:26.468" v="6683" actId="20577"/>
          <ac:spMkLst>
            <pc:docMk/>
            <pc:sldMk cId="2042085962" sldId="275"/>
            <ac:spMk id="2" creationId="{658E8207-2970-4DFF-9033-DBD82D119A31}"/>
          </ac:spMkLst>
        </pc:spChg>
        <pc:spChg chg="mod">
          <ac:chgData name="Trista Eckman" userId="d3b5c9aa-babe-441d-bfeb-2f679f1fb5bd" providerId="ADAL" clId="{F783A9F1-8626-49A1-A853-B9CF1BE38BB7}" dt="2020-04-22T21:55:50.411" v="7121" actId="20577"/>
          <ac:spMkLst>
            <pc:docMk/>
            <pc:sldMk cId="2042085962" sldId="275"/>
            <ac:spMk id="3" creationId="{D1598F49-A8AE-400D-93B5-C484D6450FE7}"/>
          </ac:spMkLst>
        </pc:spChg>
      </pc:sldChg>
      <pc:sldChg chg="addSp delSp modSp new">
        <pc:chgData name="Trista Eckman" userId="d3b5c9aa-babe-441d-bfeb-2f679f1fb5bd" providerId="ADAL" clId="{F783A9F1-8626-49A1-A853-B9CF1BE38BB7}" dt="2020-04-24T15:23:34.782" v="7610" actId="27636"/>
        <pc:sldMkLst>
          <pc:docMk/>
          <pc:sldMk cId="1098146514" sldId="276"/>
        </pc:sldMkLst>
        <pc:spChg chg="mod">
          <ac:chgData name="Trista Eckman" userId="d3b5c9aa-babe-441d-bfeb-2f679f1fb5bd" providerId="ADAL" clId="{F783A9F1-8626-49A1-A853-B9CF1BE38BB7}" dt="2020-04-24T15:23:31.159" v="7608" actId="14100"/>
          <ac:spMkLst>
            <pc:docMk/>
            <pc:sldMk cId="1098146514" sldId="276"/>
            <ac:spMk id="2" creationId="{13D1B2FC-244D-4531-BEAE-17FFA265991F}"/>
          </ac:spMkLst>
        </pc:spChg>
        <pc:spChg chg="del">
          <ac:chgData name="Trista Eckman" userId="d3b5c9aa-babe-441d-bfeb-2f679f1fb5bd" providerId="ADAL" clId="{F783A9F1-8626-49A1-A853-B9CF1BE38BB7}" dt="2020-04-24T15:23:06.050" v="7607"/>
          <ac:spMkLst>
            <pc:docMk/>
            <pc:sldMk cId="1098146514" sldId="276"/>
            <ac:spMk id="3" creationId="{4AF5AB23-714D-443C-9871-4A49A68F963B}"/>
          </ac:spMkLst>
        </pc:spChg>
        <pc:spChg chg="mod">
          <ac:chgData name="Trista Eckman" userId="d3b5c9aa-babe-441d-bfeb-2f679f1fb5bd" providerId="ADAL" clId="{F783A9F1-8626-49A1-A853-B9CF1BE38BB7}" dt="2020-04-24T15:23:34.782" v="7610" actId="27636"/>
          <ac:spMkLst>
            <pc:docMk/>
            <pc:sldMk cId="1098146514" sldId="276"/>
            <ac:spMk id="4" creationId="{7FB05C04-6C63-4D29-BBF5-13EACE8E0613}"/>
          </ac:spMkLst>
        </pc:spChg>
        <pc:picChg chg="add mod">
          <ac:chgData name="Trista Eckman" userId="d3b5c9aa-babe-441d-bfeb-2f679f1fb5bd" providerId="ADAL" clId="{F783A9F1-8626-49A1-A853-B9CF1BE38BB7}" dt="2020-04-24T15:23:06.050" v="7607"/>
          <ac:picMkLst>
            <pc:docMk/>
            <pc:sldMk cId="1098146514" sldId="276"/>
            <ac:picMk id="5" creationId="{ECEC01BD-ADEC-4F3E-93CA-323338A6DD2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Auto Responders</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err="1"/>
            <a:t>Ebrochures</a:t>
          </a:r>
          <a:endParaRPr lang="en-US" dirty="0"/>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IP Restrictions</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Recall Check</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Lead Delivery</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916" custLinFactNeighborY="-51468">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custLinFactNeighborX="-38" custLinFactNeighborY="-11812">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0"/>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Auto Responders</a:t>
          </a:r>
        </a:p>
      </dsp:txBody>
      <dsp:txXfrm>
        <a:off x="35125" y="35125"/>
        <a:ext cx="6641700" cy="649299"/>
      </dsp:txXfrm>
    </dsp:sp>
    <dsp:sp modelId="{AD447135-42C8-4FAA-994C-C39D6DD3008E}">
      <dsp:nvSpPr>
        <dsp:cNvPr id="0" name=""/>
        <dsp:cNvSpPr/>
      </dsp:nvSpPr>
      <dsp:spPr>
        <a:xfrm>
          <a:off x="0" y="82143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Lead Delivery</a:t>
          </a:r>
        </a:p>
      </dsp:txBody>
      <dsp:txXfrm>
        <a:off x="35125" y="856558"/>
        <a:ext cx="6641700" cy="649299"/>
      </dsp:txXfrm>
    </dsp:sp>
    <dsp:sp modelId="{35D376C8-F020-42D2-96EE-43EB10004A8F}">
      <dsp:nvSpPr>
        <dsp:cNvPr id="0" name=""/>
        <dsp:cNvSpPr/>
      </dsp:nvSpPr>
      <dsp:spPr>
        <a:xfrm>
          <a:off x="0" y="1640588"/>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t>Ebrochures</a:t>
          </a:r>
          <a:endParaRPr lang="en-US" sz="3000" kern="1200" dirty="0"/>
        </a:p>
      </dsp:txBody>
      <dsp:txXfrm>
        <a:off x="35125" y="1675713"/>
        <a:ext cx="6641700" cy="649299"/>
      </dsp:txXfrm>
    </dsp:sp>
    <dsp:sp modelId="{B2E819C4-4F56-4506-88B5-B83C7F76B097}">
      <dsp:nvSpPr>
        <dsp:cNvPr id="0" name=""/>
        <dsp:cNvSpPr/>
      </dsp:nvSpPr>
      <dsp:spPr>
        <a:xfrm>
          <a:off x="0" y="245674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IP Restrictions</a:t>
          </a:r>
        </a:p>
      </dsp:txBody>
      <dsp:txXfrm>
        <a:off x="35125" y="2491869"/>
        <a:ext cx="6641700" cy="649299"/>
      </dsp:txXfrm>
    </dsp:sp>
    <dsp:sp modelId="{11C9CE42-9449-42FD-A673-AE308E381CB2}">
      <dsp:nvSpPr>
        <dsp:cNvPr id="0" name=""/>
        <dsp:cNvSpPr/>
      </dsp:nvSpPr>
      <dsp:spPr>
        <a:xfrm>
          <a:off x="0" y="326269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Recall Check</a:t>
          </a:r>
        </a:p>
      </dsp:txBody>
      <dsp:txXfrm>
        <a:off x="35125" y="3297819"/>
        <a:ext cx="664170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4/24/2020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4/24/2020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4/24/2020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4/24/2020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4/24/2020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22035" y="1611547"/>
            <a:ext cx="3687664" cy="178630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9600" spc="-100" dirty="0">
                <a:solidFill>
                  <a:srgbClr val="FFFFFF"/>
                </a:solidFill>
                <a:latin typeface="+mj-lt"/>
                <a:ea typeface="+mj-ea"/>
                <a:cs typeface="+mj-cs"/>
              </a:rPr>
              <a:t>MAY</a:t>
            </a:r>
            <a:r>
              <a:rPr lang="en-US" sz="59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BB8B-53AD-4B3E-B201-362C6BAF979C}"/>
              </a:ext>
            </a:extLst>
          </p:cNvPr>
          <p:cNvSpPr>
            <a:spLocks noGrp="1"/>
          </p:cNvSpPr>
          <p:nvPr>
            <p:ph type="title"/>
          </p:nvPr>
        </p:nvSpPr>
        <p:spPr>
          <a:xfrm>
            <a:off x="256032" y="1143000"/>
            <a:ext cx="2834640" cy="574964"/>
          </a:xfrm>
        </p:spPr>
        <p:txBody>
          <a:bodyPr/>
          <a:lstStyle/>
          <a:p>
            <a:r>
              <a:rPr lang="en-US" dirty="0"/>
              <a:t>Lead Delivery</a:t>
            </a:r>
          </a:p>
        </p:txBody>
      </p:sp>
      <p:pic>
        <p:nvPicPr>
          <p:cNvPr id="5" name="Content Placeholder 4">
            <a:extLst>
              <a:ext uri="{FF2B5EF4-FFF2-40B4-BE49-F238E27FC236}">
                <a16:creationId xmlns:a16="http://schemas.microsoft.com/office/drawing/2014/main" id="{F0FB7F2E-4654-4CA5-972D-47B8C3B1ED36}"/>
              </a:ext>
            </a:extLst>
          </p:cNvPr>
          <p:cNvPicPr>
            <a:picLocks noGrp="1" noChangeAspect="1"/>
          </p:cNvPicPr>
          <p:nvPr>
            <p:ph idx="1"/>
          </p:nvPr>
        </p:nvPicPr>
        <p:blipFill>
          <a:blip r:embed="rId2"/>
          <a:stretch>
            <a:fillRect/>
          </a:stretch>
        </p:blipFill>
        <p:spPr>
          <a:xfrm>
            <a:off x="3867150" y="1365739"/>
            <a:ext cx="7315200" cy="4126522"/>
          </a:xfrm>
          <a:prstGeom prst="rect">
            <a:avLst/>
          </a:prstGeom>
        </p:spPr>
      </p:pic>
      <p:sp>
        <p:nvSpPr>
          <p:cNvPr id="4" name="Text Placeholder 3">
            <a:extLst>
              <a:ext uri="{FF2B5EF4-FFF2-40B4-BE49-F238E27FC236}">
                <a16:creationId xmlns:a16="http://schemas.microsoft.com/office/drawing/2014/main" id="{EAD99AAB-27CD-4906-8F64-3025A092ABC4}"/>
              </a:ext>
            </a:extLst>
          </p:cNvPr>
          <p:cNvSpPr>
            <a:spLocks noGrp="1"/>
          </p:cNvSpPr>
          <p:nvPr>
            <p:ph type="body" sz="half" idx="2"/>
          </p:nvPr>
        </p:nvSpPr>
        <p:spPr>
          <a:xfrm>
            <a:off x="256032" y="1717964"/>
            <a:ext cx="2834640" cy="4098202"/>
          </a:xfrm>
        </p:spPr>
        <p:txBody>
          <a:bodyPr>
            <a:normAutofit lnSpcReduction="10000"/>
          </a:bodyPr>
          <a:lstStyle/>
          <a:p>
            <a:r>
              <a:rPr lang="en-US" dirty="0"/>
              <a:t>Final Tab: Activity Monitoring</a:t>
            </a:r>
          </a:p>
          <a:p>
            <a:r>
              <a:rPr lang="en-US" dirty="0"/>
              <a:t>This is where you can set up the notifications for leads that are not being worked within a certain time frame. </a:t>
            </a:r>
          </a:p>
          <a:p>
            <a:r>
              <a:rPr lang="en-US" dirty="0"/>
              <a:t>Choose when you want the alerts (</a:t>
            </a:r>
            <a:r>
              <a:rPr lang="en-US" dirty="0" err="1"/>
              <a:t>ie</a:t>
            </a:r>
            <a:r>
              <a:rPr lang="en-US" dirty="0"/>
              <a:t>: after 30 minutes of inactivity) and who the notifications should go to. </a:t>
            </a:r>
          </a:p>
          <a:p>
            <a:r>
              <a:rPr lang="en-US" dirty="0"/>
              <a:t>If there is a notification method that is not showing with a box for a particular user that will need to be adjusted in their user profile under Admin &gt; User Access &gt; User’s Name. For the Push Notifications they will just need to log into the app once in order for that option to display.</a:t>
            </a:r>
          </a:p>
        </p:txBody>
      </p:sp>
    </p:spTree>
    <p:extLst>
      <p:ext uri="{BB962C8B-B14F-4D97-AF65-F5344CB8AC3E}">
        <p14:creationId xmlns:p14="http://schemas.microsoft.com/office/powerpoint/2010/main" val="50504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err="1">
                <a:solidFill>
                  <a:schemeClr val="tx2"/>
                </a:solidFill>
                <a:latin typeface="+mj-lt"/>
                <a:ea typeface="+mj-ea"/>
                <a:cs typeface="+mj-cs"/>
              </a:rPr>
              <a:t>Ebrochures</a:t>
            </a:r>
            <a:endParaRPr lang="en-US" sz="5400" kern="1200" spc="-100" baseline="0" dirty="0">
              <a:solidFill>
                <a:schemeClr val="tx2"/>
              </a:solidFill>
              <a:latin typeface="+mj-lt"/>
              <a:ea typeface="+mj-ea"/>
              <a:cs typeface="+mj-cs"/>
            </a:endParaRP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dirty="0">
                <a:solidFill>
                  <a:schemeClr val="accent1"/>
                </a:solidFill>
              </a:rPr>
              <a:t>An easy way to send out an attractive brochure with up to 4 vehicle options</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143674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F235-6CCB-4B6C-B4CC-9EEE6BA0DF1A}"/>
              </a:ext>
            </a:extLst>
          </p:cNvPr>
          <p:cNvSpPr>
            <a:spLocks noGrp="1"/>
          </p:cNvSpPr>
          <p:nvPr>
            <p:ph type="title"/>
          </p:nvPr>
        </p:nvSpPr>
        <p:spPr/>
        <p:txBody>
          <a:bodyPr/>
          <a:lstStyle/>
          <a:p>
            <a:r>
              <a:rPr lang="en-US" dirty="0" err="1"/>
              <a:t>Ebrochures</a:t>
            </a:r>
            <a:endParaRPr lang="en-US" dirty="0"/>
          </a:p>
        </p:txBody>
      </p:sp>
      <p:pic>
        <p:nvPicPr>
          <p:cNvPr id="5" name="Content Placeholder 4">
            <a:extLst>
              <a:ext uri="{FF2B5EF4-FFF2-40B4-BE49-F238E27FC236}">
                <a16:creationId xmlns:a16="http://schemas.microsoft.com/office/drawing/2014/main" id="{3147FB2D-9F7E-47EF-9FBB-C80C884028C1}"/>
              </a:ext>
            </a:extLst>
          </p:cNvPr>
          <p:cNvPicPr>
            <a:picLocks noGrp="1" noChangeAspect="1"/>
          </p:cNvPicPr>
          <p:nvPr>
            <p:ph idx="1"/>
          </p:nvPr>
        </p:nvPicPr>
        <p:blipFill>
          <a:blip r:embed="rId2"/>
          <a:stretch>
            <a:fillRect/>
          </a:stretch>
        </p:blipFill>
        <p:spPr>
          <a:xfrm>
            <a:off x="3709843" y="711200"/>
            <a:ext cx="4772314" cy="3269673"/>
          </a:xfrm>
          <a:prstGeom prst="rect">
            <a:avLst/>
          </a:prstGeom>
        </p:spPr>
      </p:pic>
      <p:sp>
        <p:nvSpPr>
          <p:cNvPr id="4" name="Text Placeholder 3">
            <a:extLst>
              <a:ext uri="{FF2B5EF4-FFF2-40B4-BE49-F238E27FC236}">
                <a16:creationId xmlns:a16="http://schemas.microsoft.com/office/drawing/2014/main" id="{DF33EF04-8AD1-4909-B75C-622D7A52A1CD}"/>
              </a:ext>
            </a:extLst>
          </p:cNvPr>
          <p:cNvSpPr>
            <a:spLocks noGrp="1"/>
          </p:cNvSpPr>
          <p:nvPr>
            <p:ph type="body" sz="half" idx="2"/>
          </p:nvPr>
        </p:nvSpPr>
        <p:spPr/>
        <p:txBody>
          <a:bodyPr>
            <a:normAutofit lnSpcReduction="10000"/>
          </a:bodyPr>
          <a:lstStyle/>
          <a:p>
            <a:r>
              <a:rPr lang="en-US" dirty="0"/>
              <a:t>From a  customer </a:t>
            </a:r>
            <a:r>
              <a:rPr lang="en-US" dirty="0" err="1"/>
              <a:t>workscreen</a:t>
            </a:r>
            <a:r>
              <a:rPr lang="en-US" dirty="0"/>
              <a:t> click on “</a:t>
            </a:r>
            <a:r>
              <a:rPr lang="en-US" dirty="0" err="1"/>
              <a:t>Ebrochure</a:t>
            </a:r>
            <a:r>
              <a:rPr lang="en-US" dirty="0"/>
              <a:t>” above the notes section. Choose Salesperson Inventory. If the customer has a desired vehicle, that stock number will already be selected. You can choose up to 3 additional vehicles to display to the customer as well. Once your vehicles are selected, choose the blue </a:t>
            </a:r>
            <a:r>
              <a:rPr lang="en-US" dirty="0" err="1"/>
              <a:t>Ebrochure</a:t>
            </a:r>
            <a:r>
              <a:rPr lang="en-US" dirty="0"/>
              <a:t> button in the top right.</a:t>
            </a:r>
          </a:p>
        </p:txBody>
      </p:sp>
      <p:pic>
        <p:nvPicPr>
          <p:cNvPr id="6" name="Picture 5">
            <a:extLst>
              <a:ext uri="{FF2B5EF4-FFF2-40B4-BE49-F238E27FC236}">
                <a16:creationId xmlns:a16="http://schemas.microsoft.com/office/drawing/2014/main" id="{2FADD4C3-55E6-4B2C-A114-867BA11565BC}"/>
              </a:ext>
            </a:extLst>
          </p:cNvPr>
          <p:cNvPicPr>
            <a:picLocks noChangeAspect="1"/>
          </p:cNvPicPr>
          <p:nvPr/>
        </p:nvPicPr>
        <p:blipFill>
          <a:blip r:embed="rId3"/>
          <a:stretch>
            <a:fillRect/>
          </a:stretch>
        </p:blipFill>
        <p:spPr>
          <a:xfrm>
            <a:off x="4857954" y="3445278"/>
            <a:ext cx="6759129" cy="3412722"/>
          </a:xfrm>
          <a:prstGeom prst="rect">
            <a:avLst/>
          </a:prstGeom>
        </p:spPr>
      </p:pic>
    </p:spTree>
    <p:extLst>
      <p:ext uri="{BB962C8B-B14F-4D97-AF65-F5344CB8AC3E}">
        <p14:creationId xmlns:p14="http://schemas.microsoft.com/office/powerpoint/2010/main" val="255615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CBF2-1FB9-4565-9D16-1F0D43119455}"/>
              </a:ext>
            </a:extLst>
          </p:cNvPr>
          <p:cNvSpPr>
            <a:spLocks noGrp="1"/>
          </p:cNvSpPr>
          <p:nvPr>
            <p:ph type="title"/>
          </p:nvPr>
        </p:nvSpPr>
        <p:spPr/>
        <p:txBody>
          <a:bodyPr/>
          <a:lstStyle/>
          <a:p>
            <a:r>
              <a:rPr lang="en-US" dirty="0" err="1"/>
              <a:t>Ebrochures</a:t>
            </a:r>
            <a:endParaRPr lang="en-US" dirty="0"/>
          </a:p>
        </p:txBody>
      </p:sp>
      <p:pic>
        <p:nvPicPr>
          <p:cNvPr id="6" name="Content Placeholder 5">
            <a:extLst>
              <a:ext uri="{FF2B5EF4-FFF2-40B4-BE49-F238E27FC236}">
                <a16:creationId xmlns:a16="http://schemas.microsoft.com/office/drawing/2014/main" id="{7E238B32-F9B9-48A1-8767-E99E7EB4BB1E}"/>
              </a:ext>
            </a:extLst>
          </p:cNvPr>
          <p:cNvPicPr>
            <a:picLocks noGrp="1" noChangeAspect="1"/>
          </p:cNvPicPr>
          <p:nvPr>
            <p:ph idx="1"/>
          </p:nvPr>
        </p:nvPicPr>
        <p:blipFill>
          <a:blip r:embed="rId2"/>
          <a:stretch>
            <a:fillRect/>
          </a:stretch>
        </p:blipFill>
        <p:spPr>
          <a:xfrm>
            <a:off x="7655551" y="1790873"/>
            <a:ext cx="4070565" cy="2932402"/>
          </a:xfrm>
          <a:prstGeom prst="rect">
            <a:avLst/>
          </a:prstGeom>
        </p:spPr>
      </p:pic>
      <p:sp>
        <p:nvSpPr>
          <p:cNvPr id="4" name="Text Placeholder 3">
            <a:extLst>
              <a:ext uri="{FF2B5EF4-FFF2-40B4-BE49-F238E27FC236}">
                <a16:creationId xmlns:a16="http://schemas.microsoft.com/office/drawing/2014/main" id="{490DADF4-052D-4E82-ADAE-65644655E998}"/>
              </a:ext>
            </a:extLst>
          </p:cNvPr>
          <p:cNvSpPr>
            <a:spLocks noGrp="1"/>
          </p:cNvSpPr>
          <p:nvPr>
            <p:ph type="body" sz="half" idx="2"/>
          </p:nvPr>
        </p:nvSpPr>
        <p:spPr/>
        <p:txBody>
          <a:bodyPr/>
          <a:lstStyle/>
          <a:p>
            <a:r>
              <a:rPr lang="en-US" dirty="0"/>
              <a:t>You will first see the preview screen where you can choose which vehicle you would like to highlight. Once you hit email you will be able to view the preview before hitting send.</a:t>
            </a:r>
          </a:p>
        </p:txBody>
      </p:sp>
      <p:pic>
        <p:nvPicPr>
          <p:cNvPr id="5" name="Picture 4">
            <a:extLst>
              <a:ext uri="{FF2B5EF4-FFF2-40B4-BE49-F238E27FC236}">
                <a16:creationId xmlns:a16="http://schemas.microsoft.com/office/drawing/2014/main" id="{9DDF447D-6ED6-4D60-BB9F-21D9C92F81FB}"/>
              </a:ext>
            </a:extLst>
          </p:cNvPr>
          <p:cNvPicPr>
            <a:picLocks noChangeAspect="1"/>
          </p:cNvPicPr>
          <p:nvPr/>
        </p:nvPicPr>
        <p:blipFill>
          <a:blip r:embed="rId3"/>
          <a:stretch>
            <a:fillRect/>
          </a:stretch>
        </p:blipFill>
        <p:spPr>
          <a:xfrm>
            <a:off x="3633897" y="1263072"/>
            <a:ext cx="3883151" cy="2745509"/>
          </a:xfrm>
          <a:prstGeom prst="rect">
            <a:avLst/>
          </a:prstGeom>
        </p:spPr>
      </p:pic>
      <p:pic>
        <p:nvPicPr>
          <p:cNvPr id="7" name="Picture 6">
            <a:extLst>
              <a:ext uri="{FF2B5EF4-FFF2-40B4-BE49-F238E27FC236}">
                <a16:creationId xmlns:a16="http://schemas.microsoft.com/office/drawing/2014/main" id="{8FF5ADA8-69D5-4A38-8DA9-3DC1A1FD3417}"/>
              </a:ext>
            </a:extLst>
          </p:cNvPr>
          <p:cNvPicPr>
            <a:picLocks noChangeAspect="1"/>
          </p:cNvPicPr>
          <p:nvPr/>
        </p:nvPicPr>
        <p:blipFill>
          <a:blip r:embed="rId4"/>
          <a:stretch>
            <a:fillRect/>
          </a:stretch>
        </p:blipFill>
        <p:spPr>
          <a:xfrm>
            <a:off x="7732955" y="4723275"/>
            <a:ext cx="2741632" cy="1391202"/>
          </a:xfrm>
          <a:prstGeom prst="rect">
            <a:avLst/>
          </a:prstGeom>
        </p:spPr>
      </p:pic>
    </p:spTree>
    <p:extLst>
      <p:ext uri="{BB962C8B-B14F-4D97-AF65-F5344CB8AC3E}">
        <p14:creationId xmlns:p14="http://schemas.microsoft.com/office/powerpoint/2010/main" val="310077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B2FC-244D-4531-BEAE-17FFA265991F}"/>
              </a:ext>
            </a:extLst>
          </p:cNvPr>
          <p:cNvSpPr>
            <a:spLocks noGrp="1"/>
          </p:cNvSpPr>
          <p:nvPr>
            <p:ph type="title"/>
          </p:nvPr>
        </p:nvSpPr>
        <p:spPr>
          <a:xfrm>
            <a:off x="256032" y="1143000"/>
            <a:ext cx="2834640" cy="1378527"/>
          </a:xfrm>
        </p:spPr>
        <p:txBody>
          <a:bodyPr/>
          <a:lstStyle/>
          <a:p>
            <a:r>
              <a:rPr lang="en-US" dirty="0" err="1"/>
              <a:t>Ebrochures</a:t>
            </a:r>
            <a:endParaRPr lang="en-US" dirty="0"/>
          </a:p>
        </p:txBody>
      </p:sp>
      <p:pic>
        <p:nvPicPr>
          <p:cNvPr id="5" name="Content Placeholder 4">
            <a:extLst>
              <a:ext uri="{FF2B5EF4-FFF2-40B4-BE49-F238E27FC236}">
                <a16:creationId xmlns:a16="http://schemas.microsoft.com/office/drawing/2014/main" id="{ECEC01BD-ADEC-4F3E-93CA-323338A6DD21}"/>
              </a:ext>
            </a:extLst>
          </p:cNvPr>
          <p:cNvPicPr>
            <a:picLocks noGrp="1" noChangeAspect="1"/>
          </p:cNvPicPr>
          <p:nvPr>
            <p:ph idx="1"/>
          </p:nvPr>
        </p:nvPicPr>
        <p:blipFill>
          <a:blip r:embed="rId2"/>
          <a:stretch>
            <a:fillRect/>
          </a:stretch>
        </p:blipFill>
        <p:spPr>
          <a:xfrm>
            <a:off x="3867150" y="1459996"/>
            <a:ext cx="7315200" cy="3938009"/>
          </a:xfrm>
          <a:prstGeom prst="rect">
            <a:avLst/>
          </a:prstGeom>
        </p:spPr>
      </p:pic>
      <p:sp>
        <p:nvSpPr>
          <p:cNvPr id="4" name="Text Placeholder 3">
            <a:extLst>
              <a:ext uri="{FF2B5EF4-FFF2-40B4-BE49-F238E27FC236}">
                <a16:creationId xmlns:a16="http://schemas.microsoft.com/office/drawing/2014/main" id="{7FB05C04-6C63-4D29-BBF5-13EACE8E0613}"/>
              </a:ext>
            </a:extLst>
          </p:cNvPr>
          <p:cNvSpPr>
            <a:spLocks noGrp="1"/>
          </p:cNvSpPr>
          <p:nvPr>
            <p:ph type="body" sz="half" idx="2"/>
          </p:nvPr>
        </p:nvSpPr>
        <p:spPr>
          <a:xfrm>
            <a:off x="256032" y="2660073"/>
            <a:ext cx="2834640" cy="3156093"/>
          </a:xfrm>
        </p:spPr>
        <p:txBody>
          <a:bodyPr>
            <a:normAutofit lnSpcReduction="10000"/>
          </a:bodyPr>
          <a:lstStyle/>
          <a:p>
            <a:r>
              <a:rPr lang="en-US" dirty="0"/>
              <a:t>There are several options to customize your </a:t>
            </a:r>
            <a:r>
              <a:rPr lang="en-US" dirty="0" err="1"/>
              <a:t>ebrochures</a:t>
            </a:r>
            <a:r>
              <a:rPr lang="en-US" dirty="0"/>
              <a:t>. To do this you will go to Inventory &gt; Salesperson Inventory &gt; Settings &gt; </a:t>
            </a:r>
            <a:r>
              <a:rPr lang="en-US" dirty="0" err="1"/>
              <a:t>Ebrochure</a:t>
            </a:r>
            <a:r>
              <a:rPr lang="en-US" dirty="0"/>
              <a:t> Settings. In here you are able to choose what kind of pricing you’d like to display and choose any other kinds of changes you’d like to make to the default changes. </a:t>
            </a:r>
          </a:p>
          <a:p>
            <a:r>
              <a:rPr lang="en-US" dirty="0"/>
              <a:t>Under New and Used Vehicle Comments you have the ability to put in a custom message for all vehicles that will show in the middle of the </a:t>
            </a:r>
            <a:r>
              <a:rPr lang="en-US" dirty="0" err="1"/>
              <a:t>ebrochure</a:t>
            </a:r>
            <a:r>
              <a:rPr lang="en-US" dirty="0"/>
              <a:t>.</a:t>
            </a:r>
          </a:p>
        </p:txBody>
      </p:sp>
    </p:spTree>
    <p:extLst>
      <p:ext uri="{BB962C8B-B14F-4D97-AF65-F5344CB8AC3E}">
        <p14:creationId xmlns:p14="http://schemas.microsoft.com/office/powerpoint/2010/main" val="109814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IP Restrictions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fontScale="85000" lnSpcReduction="10000"/>
          </a:bodyPr>
          <a:lstStyle/>
          <a:p>
            <a:r>
              <a:rPr lang="en-US" dirty="0">
                <a:solidFill>
                  <a:schemeClr val="accent1"/>
                </a:solidFill>
              </a:rPr>
              <a:t>Did you recently have a lot of staff that needed to work from home? If you are back in the office now and need to make some changes to who can access your site you can manage that here.</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1750607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FDB7C-47A7-418E-AED3-E95AA4A57759}"/>
              </a:ext>
            </a:extLst>
          </p:cNvPr>
          <p:cNvSpPr>
            <a:spLocks noGrp="1"/>
          </p:cNvSpPr>
          <p:nvPr>
            <p:ph type="title"/>
          </p:nvPr>
        </p:nvSpPr>
        <p:spPr>
          <a:xfrm>
            <a:off x="256032" y="1143000"/>
            <a:ext cx="2834640" cy="715297"/>
          </a:xfrm>
        </p:spPr>
        <p:txBody>
          <a:bodyPr/>
          <a:lstStyle/>
          <a:p>
            <a:r>
              <a:rPr lang="en-US" dirty="0"/>
              <a:t>IP Restrictions</a:t>
            </a:r>
          </a:p>
        </p:txBody>
      </p:sp>
      <p:sp>
        <p:nvSpPr>
          <p:cNvPr id="4" name="Text Placeholder 3">
            <a:extLst>
              <a:ext uri="{FF2B5EF4-FFF2-40B4-BE49-F238E27FC236}">
                <a16:creationId xmlns:a16="http://schemas.microsoft.com/office/drawing/2014/main" id="{1A4D700F-C9EA-4B49-A850-E07EEDF44876}"/>
              </a:ext>
            </a:extLst>
          </p:cNvPr>
          <p:cNvSpPr>
            <a:spLocks noGrp="1"/>
          </p:cNvSpPr>
          <p:nvPr>
            <p:ph type="body" sz="half" idx="2"/>
          </p:nvPr>
        </p:nvSpPr>
        <p:spPr>
          <a:xfrm>
            <a:off x="256032" y="1956619"/>
            <a:ext cx="2834640" cy="3859547"/>
          </a:xfrm>
        </p:spPr>
        <p:txBody>
          <a:bodyPr>
            <a:normAutofit/>
          </a:bodyPr>
          <a:lstStyle/>
          <a:p>
            <a:r>
              <a:rPr lang="en-US" dirty="0"/>
              <a:t>Admin &gt; User Access &gt; Computer Authorizations. From here you can choose which computers can run bureaus, access EZ Up, or access Promax all together.</a:t>
            </a:r>
          </a:p>
          <a:p>
            <a:r>
              <a:rPr lang="en-US" dirty="0"/>
              <a:t>When you click on the Promax option, you can either choose to require each computer to be authorized or you can require Ips to be authorized. Check the box on the left for the option you would like and then enter each computer or IP on the left. </a:t>
            </a:r>
          </a:p>
        </p:txBody>
      </p:sp>
      <p:pic>
        <p:nvPicPr>
          <p:cNvPr id="8" name="Content Placeholder 7">
            <a:extLst>
              <a:ext uri="{FF2B5EF4-FFF2-40B4-BE49-F238E27FC236}">
                <a16:creationId xmlns:a16="http://schemas.microsoft.com/office/drawing/2014/main" id="{749DAC34-E6E9-4F3D-9696-6E4DAD5A92FD}"/>
              </a:ext>
            </a:extLst>
          </p:cNvPr>
          <p:cNvPicPr>
            <a:picLocks noGrp="1" noChangeAspect="1"/>
          </p:cNvPicPr>
          <p:nvPr>
            <p:ph idx="1"/>
          </p:nvPr>
        </p:nvPicPr>
        <p:blipFill>
          <a:blip r:embed="rId2"/>
          <a:stretch>
            <a:fillRect/>
          </a:stretch>
        </p:blipFill>
        <p:spPr>
          <a:xfrm>
            <a:off x="3867150" y="877931"/>
            <a:ext cx="7315200" cy="5102138"/>
          </a:xfrm>
          <a:prstGeom prst="rect">
            <a:avLst/>
          </a:prstGeom>
        </p:spPr>
      </p:pic>
    </p:spTree>
    <p:extLst>
      <p:ext uri="{BB962C8B-B14F-4D97-AF65-F5344CB8AC3E}">
        <p14:creationId xmlns:p14="http://schemas.microsoft.com/office/powerpoint/2010/main" val="3259961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Recall Check</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Promax makes it easy to generate service revenue even if customers aren’t wanting to spend money right now. </a:t>
            </a:r>
          </a:p>
        </p:txBody>
      </p:sp>
    </p:spTree>
    <p:extLst>
      <p:ext uri="{BB962C8B-B14F-4D97-AF65-F5344CB8AC3E}">
        <p14:creationId xmlns:p14="http://schemas.microsoft.com/office/powerpoint/2010/main" val="336288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2C18-EEA0-43DD-8232-CD8D98552CB8}"/>
              </a:ext>
            </a:extLst>
          </p:cNvPr>
          <p:cNvSpPr>
            <a:spLocks noGrp="1"/>
          </p:cNvSpPr>
          <p:nvPr>
            <p:ph type="title"/>
          </p:nvPr>
        </p:nvSpPr>
        <p:spPr>
          <a:xfrm>
            <a:off x="256032" y="1143000"/>
            <a:ext cx="2834640" cy="574589"/>
          </a:xfrm>
        </p:spPr>
        <p:txBody>
          <a:bodyPr/>
          <a:lstStyle/>
          <a:p>
            <a:r>
              <a:rPr lang="en-US" dirty="0"/>
              <a:t>Open Recalls</a:t>
            </a:r>
          </a:p>
        </p:txBody>
      </p:sp>
      <p:sp>
        <p:nvSpPr>
          <p:cNvPr id="3" name="Content Placeholder 2">
            <a:extLst>
              <a:ext uri="{FF2B5EF4-FFF2-40B4-BE49-F238E27FC236}">
                <a16:creationId xmlns:a16="http://schemas.microsoft.com/office/drawing/2014/main" id="{03888BF9-2A1C-4ACA-A906-9EF2BE997FDC}"/>
              </a:ext>
            </a:extLst>
          </p:cNvPr>
          <p:cNvSpPr>
            <a:spLocks noGrp="1"/>
          </p:cNvSpPr>
          <p:nvPr>
            <p:ph idx="1"/>
          </p:nvPr>
        </p:nvSpPr>
        <p:spPr/>
        <p:txBody>
          <a:bodyPr>
            <a:normAutofit fontScale="85000" lnSpcReduction="10000"/>
          </a:bodyPr>
          <a:lstStyle/>
          <a:p>
            <a:pPr marL="0" indent="0" algn="ctr">
              <a:buNone/>
            </a:pPr>
            <a:r>
              <a:rPr lang="en-US" sz="2800" dirty="0"/>
              <a:t>Different Recall Check Solutions with Promax</a:t>
            </a:r>
          </a:p>
          <a:p>
            <a:pPr marL="0" indent="0">
              <a:buNone/>
            </a:pPr>
            <a:endParaRPr lang="en-US" sz="2800" dirty="0"/>
          </a:p>
          <a:p>
            <a:pPr marL="342900" indent="-342900">
              <a:buAutoNum type="arabicPeriod"/>
            </a:pPr>
            <a:r>
              <a:rPr lang="en-US" dirty="0"/>
              <a:t>Recall Check – checking your inventory and trades</a:t>
            </a:r>
          </a:p>
          <a:p>
            <a:pPr marL="845820" lvl="1" indent="-342900">
              <a:buAutoNum type="arabicPeriod"/>
            </a:pPr>
            <a:r>
              <a:rPr lang="en-US" dirty="0"/>
              <a:t>This is an add on product in Promax. It has a flat monthly fee and you only pay 50 cents per VIN to have all your vehicles checked daily, as you take them in on trade, and at the time of delivery. So, if you have an average of 100 vehicles on your lot each month you will pay $50 in addition to the monthly fee for the regular checks</a:t>
            </a:r>
          </a:p>
          <a:p>
            <a:pPr marL="845820" lvl="1" indent="-342900">
              <a:buAutoNum type="arabicPeriod"/>
            </a:pPr>
            <a:r>
              <a:rPr lang="en-US" dirty="0"/>
              <a:t>We only check for safety recalls, not vanity recalls.</a:t>
            </a:r>
          </a:p>
          <a:p>
            <a:pPr marL="342900" indent="-342900">
              <a:buAutoNum type="arabicPeriod"/>
            </a:pPr>
            <a:r>
              <a:rPr lang="en-US" dirty="0"/>
              <a:t>Open recalls at other nearby dealerships that don’t have your franchises or a service department</a:t>
            </a:r>
          </a:p>
          <a:p>
            <a:pPr marL="845820" lvl="1" indent="-342900">
              <a:buAutoNum type="arabicPeriod"/>
            </a:pPr>
            <a:r>
              <a:rPr lang="en-US" dirty="0"/>
              <a:t>Get a list of vehicles with open recalls at other dealerships so that you can help each other out during this slow period</a:t>
            </a:r>
          </a:p>
          <a:p>
            <a:pPr marL="342900" indent="-342900">
              <a:buAutoNum type="arabicPeriod"/>
            </a:pPr>
            <a:r>
              <a:rPr lang="en-US" dirty="0"/>
              <a:t>People in a certain radius of your dealership with open recalls on vehicles</a:t>
            </a:r>
          </a:p>
          <a:p>
            <a:pPr marL="845820" lvl="1" indent="-342900">
              <a:buAutoNum type="arabicPeriod"/>
            </a:pPr>
            <a:r>
              <a:rPr lang="en-US" dirty="0"/>
              <a:t>Give us the radius you are interested in and we can give you the customers</a:t>
            </a:r>
          </a:p>
          <a:p>
            <a:pPr marL="342900" indent="-342900">
              <a:buAutoNum type="arabicPeriod"/>
            </a:pPr>
            <a:r>
              <a:rPr lang="en-US" dirty="0"/>
              <a:t>Your sold customers driving vehicles with open recalls</a:t>
            </a:r>
          </a:p>
          <a:p>
            <a:pPr marL="845820" lvl="1" indent="-342900">
              <a:buAutoNum type="arabicPeriod"/>
            </a:pPr>
            <a:r>
              <a:rPr lang="en-US" dirty="0"/>
              <a:t>We can look at your </a:t>
            </a:r>
            <a:r>
              <a:rPr lang="en-US" dirty="0" err="1"/>
              <a:t>ownerbase</a:t>
            </a:r>
            <a:r>
              <a:rPr lang="en-US" dirty="0"/>
              <a:t> to see which of your current customers have an open recall now</a:t>
            </a:r>
          </a:p>
          <a:p>
            <a:pPr marL="342900" indent="-342900">
              <a:buAutoNum type="arabicPeriod"/>
            </a:pPr>
            <a:endParaRPr lang="en-US" dirty="0"/>
          </a:p>
          <a:p>
            <a:endParaRPr lang="en-US" dirty="0"/>
          </a:p>
        </p:txBody>
      </p:sp>
      <p:sp>
        <p:nvSpPr>
          <p:cNvPr id="4" name="Text Placeholder 3">
            <a:extLst>
              <a:ext uri="{FF2B5EF4-FFF2-40B4-BE49-F238E27FC236}">
                <a16:creationId xmlns:a16="http://schemas.microsoft.com/office/drawing/2014/main" id="{09E7C110-EDCD-41A6-913F-48ED251B91A6}"/>
              </a:ext>
            </a:extLst>
          </p:cNvPr>
          <p:cNvSpPr>
            <a:spLocks noGrp="1"/>
          </p:cNvSpPr>
          <p:nvPr>
            <p:ph type="body" sz="half" idx="2"/>
          </p:nvPr>
        </p:nvSpPr>
        <p:spPr>
          <a:xfrm>
            <a:off x="256032" y="1717589"/>
            <a:ext cx="2834640" cy="4098577"/>
          </a:xfrm>
        </p:spPr>
        <p:txBody>
          <a:bodyPr>
            <a:normAutofit/>
          </a:bodyPr>
          <a:lstStyle/>
          <a:p>
            <a:r>
              <a:rPr lang="en-US" dirty="0"/>
              <a:t>Right now we are going through an unprecedented time. People are scared or not able to leave their homes. Taking care of open recalls in your area is a way to generate revenue without relying on the customer spending any of their money. We have several different options to help you with getting recall work in your service lane.</a:t>
            </a:r>
          </a:p>
          <a:p>
            <a:pPr marL="342900" indent="-342900">
              <a:buAutoNum type="arabicPeriod"/>
            </a:pPr>
            <a:endParaRPr lang="en-US" dirty="0"/>
          </a:p>
        </p:txBody>
      </p:sp>
    </p:spTree>
    <p:extLst>
      <p:ext uri="{BB962C8B-B14F-4D97-AF65-F5344CB8AC3E}">
        <p14:creationId xmlns:p14="http://schemas.microsoft.com/office/powerpoint/2010/main" val="30708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8207-2970-4DFF-9033-DBD82D119A31}"/>
              </a:ext>
            </a:extLst>
          </p:cNvPr>
          <p:cNvSpPr>
            <a:spLocks noGrp="1"/>
          </p:cNvSpPr>
          <p:nvPr>
            <p:ph type="title"/>
          </p:nvPr>
        </p:nvSpPr>
        <p:spPr/>
        <p:txBody>
          <a:bodyPr/>
          <a:lstStyle/>
          <a:p>
            <a:r>
              <a:rPr lang="en-US" dirty="0"/>
              <a:t>Open Recalls</a:t>
            </a:r>
          </a:p>
        </p:txBody>
      </p:sp>
      <p:sp>
        <p:nvSpPr>
          <p:cNvPr id="3" name="Content Placeholder 2">
            <a:extLst>
              <a:ext uri="{FF2B5EF4-FFF2-40B4-BE49-F238E27FC236}">
                <a16:creationId xmlns:a16="http://schemas.microsoft.com/office/drawing/2014/main" id="{D1598F49-A8AE-400D-93B5-C484D6450FE7}"/>
              </a:ext>
            </a:extLst>
          </p:cNvPr>
          <p:cNvSpPr>
            <a:spLocks noGrp="1"/>
          </p:cNvSpPr>
          <p:nvPr>
            <p:ph idx="1"/>
          </p:nvPr>
        </p:nvSpPr>
        <p:spPr/>
        <p:txBody>
          <a:bodyPr/>
          <a:lstStyle/>
          <a:p>
            <a:r>
              <a:rPr lang="en-US" dirty="0"/>
              <a:t>Once you have the Recall Data you are wanting, we have several options on how we can help you manage those leads. </a:t>
            </a:r>
          </a:p>
          <a:p>
            <a:pPr lvl="1"/>
            <a:r>
              <a:rPr lang="en-US" dirty="0"/>
              <a:t>We can simply import the leads into the Promax site for you and you can do your own follow up</a:t>
            </a:r>
          </a:p>
          <a:p>
            <a:pPr lvl="1"/>
            <a:r>
              <a:rPr lang="en-US" dirty="0"/>
              <a:t>We can send out a mailer for you</a:t>
            </a:r>
          </a:p>
          <a:p>
            <a:pPr lvl="1"/>
            <a:r>
              <a:rPr lang="en-US" dirty="0"/>
              <a:t>Our BDC can call the leads for you</a:t>
            </a:r>
          </a:p>
          <a:p>
            <a:pPr lvl="1"/>
            <a:r>
              <a:rPr lang="en-US" dirty="0"/>
              <a:t>We can send out an email blast to these customers for you</a:t>
            </a:r>
          </a:p>
          <a:p>
            <a:pPr lvl="1"/>
            <a:r>
              <a:rPr lang="en-US" dirty="0"/>
              <a:t>Any combination you would prefer</a:t>
            </a:r>
          </a:p>
          <a:p>
            <a:pPr lvl="1"/>
            <a:r>
              <a:rPr lang="en-US" dirty="0"/>
              <a:t>Have another idea? I’m sure we can work it out </a:t>
            </a:r>
            <a:r>
              <a:rPr lang="en-US"/>
              <a:t>for you!</a:t>
            </a:r>
            <a:endParaRPr lang="en-US" dirty="0"/>
          </a:p>
        </p:txBody>
      </p:sp>
      <p:sp>
        <p:nvSpPr>
          <p:cNvPr id="4" name="Text Placeholder 3">
            <a:extLst>
              <a:ext uri="{FF2B5EF4-FFF2-40B4-BE49-F238E27FC236}">
                <a16:creationId xmlns:a16="http://schemas.microsoft.com/office/drawing/2014/main" id="{55E0619E-E9C1-42F8-B390-7BB5907BE03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04208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3691908858"/>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384027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Auto Responders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fontScale="77500" lnSpcReduction="20000"/>
          </a:bodyPr>
          <a:lstStyle/>
          <a:p>
            <a:r>
              <a:rPr lang="en-US" dirty="0">
                <a:solidFill>
                  <a:schemeClr val="accent1"/>
                </a:solidFill>
              </a:rPr>
              <a:t>You may have recently turned off or edited your Auto Responders in order to change your messaging for the state wide shut downs. Once you reopen for business you will want to be sure to get these updated again.</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379473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0E0F-97F1-42FB-8EDD-E398198C1630}"/>
              </a:ext>
            </a:extLst>
          </p:cNvPr>
          <p:cNvSpPr>
            <a:spLocks noGrp="1"/>
          </p:cNvSpPr>
          <p:nvPr>
            <p:ph type="title"/>
          </p:nvPr>
        </p:nvSpPr>
        <p:spPr/>
        <p:txBody>
          <a:bodyPr/>
          <a:lstStyle/>
          <a:p>
            <a:r>
              <a:rPr lang="en-US" dirty="0"/>
              <a:t>Auto Responders</a:t>
            </a:r>
          </a:p>
        </p:txBody>
      </p:sp>
      <p:pic>
        <p:nvPicPr>
          <p:cNvPr id="5" name="Content Placeholder 4">
            <a:extLst>
              <a:ext uri="{FF2B5EF4-FFF2-40B4-BE49-F238E27FC236}">
                <a16:creationId xmlns:a16="http://schemas.microsoft.com/office/drawing/2014/main" id="{434FFAC1-264E-4077-B456-7D405ED9FEFD}"/>
              </a:ext>
            </a:extLst>
          </p:cNvPr>
          <p:cNvPicPr>
            <a:picLocks noGrp="1" noChangeAspect="1"/>
          </p:cNvPicPr>
          <p:nvPr>
            <p:ph idx="1"/>
          </p:nvPr>
        </p:nvPicPr>
        <p:blipFill>
          <a:blip r:embed="rId2"/>
          <a:stretch>
            <a:fillRect/>
          </a:stretch>
        </p:blipFill>
        <p:spPr>
          <a:xfrm>
            <a:off x="3867150" y="1095336"/>
            <a:ext cx="7315200" cy="4667329"/>
          </a:xfrm>
          <a:prstGeom prst="rect">
            <a:avLst/>
          </a:prstGeom>
        </p:spPr>
      </p:pic>
      <p:sp>
        <p:nvSpPr>
          <p:cNvPr id="4" name="Text Placeholder 3">
            <a:extLst>
              <a:ext uri="{FF2B5EF4-FFF2-40B4-BE49-F238E27FC236}">
                <a16:creationId xmlns:a16="http://schemas.microsoft.com/office/drawing/2014/main" id="{2C413BD0-4A13-41EA-8D3E-15654DA879B6}"/>
              </a:ext>
            </a:extLst>
          </p:cNvPr>
          <p:cNvSpPr>
            <a:spLocks noGrp="1"/>
          </p:cNvSpPr>
          <p:nvPr>
            <p:ph type="body" sz="half" idx="2"/>
          </p:nvPr>
        </p:nvSpPr>
        <p:spPr/>
        <p:txBody>
          <a:bodyPr>
            <a:normAutofit lnSpcReduction="10000"/>
          </a:bodyPr>
          <a:lstStyle/>
          <a:p>
            <a:r>
              <a:rPr lang="en-US" dirty="0"/>
              <a:t>Admin &gt; Broadcast Email &gt; Internet Lead Auto Responder Config.</a:t>
            </a:r>
          </a:p>
          <a:p>
            <a:r>
              <a:rPr lang="en-US" dirty="0"/>
              <a:t>A new browser window will pop up. All of your saved auto responders will be on top. You will be able to see if they are active or not from the toggle to the right of the name. Click into the Auto Responder to view or edit or hit “New Email” in order to create a new one</a:t>
            </a:r>
          </a:p>
        </p:txBody>
      </p:sp>
    </p:spTree>
    <p:extLst>
      <p:ext uri="{BB962C8B-B14F-4D97-AF65-F5344CB8AC3E}">
        <p14:creationId xmlns:p14="http://schemas.microsoft.com/office/powerpoint/2010/main" val="251952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Lead Delivery</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lnSpcReduction="10000"/>
          </a:bodyPr>
          <a:lstStyle/>
          <a:p>
            <a:r>
              <a:rPr lang="en-US" dirty="0">
                <a:solidFill>
                  <a:schemeClr val="accent1"/>
                </a:solidFill>
              </a:rPr>
              <a:t>This is how you can auto assign leads as they come in, set up notifications to go out, and tell Promax how you want to handle duplicate leads.</a:t>
            </a:r>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128536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197A-47A1-48A9-84A6-FFD7594E252E}"/>
              </a:ext>
            </a:extLst>
          </p:cNvPr>
          <p:cNvSpPr>
            <a:spLocks noGrp="1"/>
          </p:cNvSpPr>
          <p:nvPr>
            <p:ph type="title"/>
          </p:nvPr>
        </p:nvSpPr>
        <p:spPr>
          <a:xfrm>
            <a:off x="256032" y="1143000"/>
            <a:ext cx="2834640" cy="710967"/>
          </a:xfrm>
        </p:spPr>
        <p:txBody>
          <a:bodyPr/>
          <a:lstStyle/>
          <a:p>
            <a:r>
              <a:rPr lang="en-US" dirty="0"/>
              <a:t>Lead Delivery</a:t>
            </a:r>
          </a:p>
        </p:txBody>
      </p:sp>
      <p:pic>
        <p:nvPicPr>
          <p:cNvPr id="5" name="Content Placeholder 4">
            <a:extLst>
              <a:ext uri="{FF2B5EF4-FFF2-40B4-BE49-F238E27FC236}">
                <a16:creationId xmlns:a16="http://schemas.microsoft.com/office/drawing/2014/main" id="{037B5B5A-9A11-4088-8020-5CE782ED943A}"/>
              </a:ext>
            </a:extLst>
          </p:cNvPr>
          <p:cNvPicPr>
            <a:picLocks noGrp="1" noChangeAspect="1"/>
          </p:cNvPicPr>
          <p:nvPr>
            <p:ph idx="1"/>
          </p:nvPr>
        </p:nvPicPr>
        <p:blipFill>
          <a:blip r:embed="rId2"/>
          <a:stretch>
            <a:fillRect/>
          </a:stretch>
        </p:blipFill>
        <p:spPr>
          <a:xfrm>
            <a:off x="4105896" y="868363"/>
            <a:ext cx="6837707" cy="5121275"/>
          </a:xfrm>
          <a:prstGeom prst="rect">
            <a:avLst/>
          </a:prstGeom>
        </p:spPr>
      </p:pic>
      <p:sp>
        <p:nvSpPr>
          <p:cNvPr id="4" name="Text Placeholder 3">
            <a:extLst>
              <a:ext uri="{FF2B5EF4-FFF2-40B4-BE49-F238E27FC236}">
                <a16:creationId xmlns:a16="http://schemas.microsoft.com/office/drawing/2014/main" id="{7796974A-BE71-4505-947D-F88CA62BD572}"/>
              </a:ext>
            </a:extLst>
          </p:cNvPr>
          <p:cNvSpPr>
            <a:spLocks noGrp="1"/>
          </p:cNvSpPr>
          <p:nvPr>
            <p:ph type="body" sz="half" idx="2"/>
          </p:nvPr>
        </p:nvSpPr>
        <p:spPr>
          <a:xfrm>
            <a:off x="256032" y="1929468"/>
            <a:ext cx="2834640" cy="3886698"/>
          </a:xfrm>
        </p:spPr>
        <p:txBody>
          <a:bodyPr>
            <a:normAutofit lnSpcReduction="10000"/>
          </a:bodyPr>
          <a:lstStyle/>
          <a:p>
            <a:r>
              <a:rPr lang="en-US" dirty="0"/>
              <a:t>Admin &gt; Lead Delivery &gt; Lead Source &gt; Edit Lead Source Settings.</a:t>
            </a:r>
          </a:p>
          <a:p>
            <a:r>
              <a:rPr lang="en-US" dirty="0"/>
              <a:t>You can go through each of the orange tabs at the top to customize the rules for this lead source. Hit save when complete.</a:t>
            </a:r>
          </a:p>
          <a:p>
            <a:r>
              <a:rPr lang="en-US" dirty="0"/>
              <a:t>First Tab: Lead Delivery Settings</a:t>
            </a:r>
          </a:p>
          <a:p>
            <a:r>
              <a:rPr lang="en-US" dirty="0"/>
              <a:t>This gives you an overview of what is happening with the lead source. You can also copy the settings from another lead source, set up this lead source with the </a:t>
            </a:r>
            <a:r>
              <a:rPr lang="en-US" dirty="0" err="1"/>
              <a:t>Conversica</a:t>
            </a:r>
            <a:r>
              <a:rPr lang="en-US" dirty="0"/>
              <a:t> integration, automatically assign the lead to a certain follow up cadence, service follow up cadence, and department.</a:t>
            </a:r>
          </a:p>
        </p:txBody>
      </p:sp>
    </p:spTree>
    <p:extLst>
      <p:ext uri="{BB962C8B-B14F-4D97-AF65-F5344CB8AC3E}">
        <p14:creationId xmlns:p14="http://schemas.microsoft.com/office/powerpoint/2010/main" val="72170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3084-845C-47B6-AB31-6A94E671FA7C}"/>
              </a:ext>
            </a:extLst>
          </p:cNvPr>
          <p:cNvSpPr>
            <a:spLocks noGrp="1"/>
          </p:cNvSpPr>
          <p:nvPr>
            <p:ph type="title"/>
          </p:nvPr>
        </p:nvSpPr>
        <p:spPr>
          <a:xfrm>
            <a:off x="256032" y="1143000"/>
            <a:ext cx="2834640" cy="611909"/>
          </a:xfrm>
        </p:spPr>
        <p:txBody>
          <a:bodyPr/>
          <a:lstStyle/>
          <a:p>
            <a:r>
              <a:rPr lang="en-US" dirty="0"/>
              <a:t>Lead Delivery</a:t>
            </a:r>
          </a:p>
        </p:txBody>
      </p:sp>
      <p:pic>
        <p:nvPicPr>
          <p:cNvPr id="5" name="Content Placeholder 4">
            <a:extLst>
              <a:ext uri="{FF2B5EF4-FFF2-40B4-BE49-F238E27FC236}">
                <a16:creationId xmlns:a16="http://schemas.microsoft.com/office/drawing/2014/main" id="{225B394B-4118-41B7-90A9-0DD0B2787DFB}"/>
              </a:ext>
            </a:extLst>
          </p:cNvPr>
          <p:cNvPicPr>
            <a:picLocks noGrp="1" noChangeAspect="1"/>
          </p:cNvPicPr>
          <p:nvPr>
            <p:ph idx="1"/>
          </p:nvPr>
        </p:nvPicPr>
        <p:blipFill>
          <a:blip r:embed="rId2"/>
          <a:stretch>
            <a:fillRect/>
          </a:stretch>
        </p:blipFill>
        <p:spPr>
          <a:xfrm>
            <a:off x="3867150" y="1427724"/>
            <a:ext cx="7315200" cy="4002553"/>
          </a:xfrm>
          <a:prstGeom prst="rect">
            <a:avLst/>
          </a:prstGeom>
        </p:spPr>
      </p:pic>
      <p:sp>
        <p:nvSpPr>
          <p:cNvPr id="4" name="Text Placeholder 3">
            <a:extLst>
              <a:ext uri="{FF2B5EF4-FFF2-40B4-BE49-F238E27FC236}">
                <a16:creationId xmlns:a16="http://schemas.microsoft.com/office/drawing/2014/main" id="{BD62AD27-D1D7-40BC-880B-EB01A3B3A0FF}"/>
              </a:ext>
            </a:extLst>
          </p:cNvPr>
          <p:cNvSpPr>
            <a:spLocks noGrp="1"/>
          </p:cNvSpPr>
          <p:nvPr>
            <p:ph type="body" sz="half" idx="2"/>
          </p:nvPr>
        </p:nvSpPr>
        <p:spPr>
          <a:xfrm>
            <a:off x="256032" y="1847273"/>
            <a:ext cx="2834640" cy="3968893"/>
          </a:xfrm>
        </p:spPr>
        <p:txBody>
          <a:bodyPr>
            <a:normAutofit fontScale="62500" lnSpcReduction="20000"/>
          </a:bodyPr>
          <a:lstStyle/>
          <a:p>
            <a:r>
              <a:rPr lang="en-US" dirty="0"/>
              <a:t>Second Tab: Lead Assignments</a:t>
            </a:r>
          </a:p>
          <a:p>
            <a:r>
              <a:rPr lang="en-US" dirty="0"/>
              <a:t>Use the radial buttons on the top left to choose the position you’d like to view or edit assignments for. You can choose assignments for BDR, Sales Person, and Service Advisor.</a:t>
            </a:r>
          </a:p>
          <a:p>
            <a:r>
              <a:rPr lang="en-US" dirty="0"/>
              <a:t>Leave unassigned – when the lead comes in, it will not be assigned to anyone</a:t>
            </a:r>
          </a:p>
          <a:p>
            <a:r>
              <a:rPr lang="en-US" dirty="0"/>
              <a:t>Assign to one BDR/</a:t>
            </a:r>
            <a:r>
              <a:rPr lang="en-US" dirty="0" err="1"/>
              <a:t>Salesrep</a:t>
            </a:r>
            <a:r>
              <a:rPr lang="en-US" dirty="0"/>
              <a:t> – each lead that comes in for this source will always be assigned to this person</a:t>
            </a:r>
          </a:p>
          <a:p>
            <a:r>
              <a:rPr lang="en-US" dirty="0"/>
              <a:t>Rotate across logged on – you can only get a lead if you are logged into the system. If no one is logged in at the time a lead comes in you have the ability to assign these leads to a manager.</a:t>
            </a:r>
          </a:p>
          <a:p>
            <a:r>
              <a:rPr lang="en-US" dirty="0"/>
              <a:t>Rotate across a list – It will always assign in a list as the leads come in.</a:t>
            </a:r>
          </a:p>
          <a:p>
            <a:r>
              <a:rPr lang="en-US" dirty="0"/>
              <a:t>Rotate across schedule – It will assign based on if you are scheduled that day in Admin &gt; Dealership Settings&gt; Employee Work Schedules</a:t>
            </a:r>
          </a:p>
          <a:p>
            <a:r>
              <a:rPr lang="en-US" dirty="0"/>
              <a:t>Choose the individuals that you would like to assign to in the list. Check the box to the left of their name to assign them. Choose the boxes to the right to set up notifications. These notifications will only go out for leads that are assigned to them. If an employee is missing a </a:t>
            </a:r>
            <a:r>
              <a:rPr lang="en-US" dirty="0" err="1"/>
              <a:t>boix</a:t>
            </a:r>
            <a:r>
              <a:rPr lang="en-US" dirty="0"/>
              <a:t> for notifications it will need to be added in Admin &gt; User Access &gt; User’s Profile</a:t>
            </a:r>
          </a:p>
        </p:txBody>
      </p:sp>
    </p:spTree>
    <p:extLst>
      <p:ext uri="{BB962C8B-B14F-4D97-AF65-F5344CB8AC3E}">
        <p14:creationId xmlns:p14="http://schemas.microsoft.com/office/powerpoint/2010/main" val="325292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054A-E9D0-4C83-AE1A-515689512C60}"/>
              </a:ext>
            </a:extLst>
          </p:cNvPr>
          <p:cNvSpPr>
            <a:spLocks noGrp="1"/>
          </p:cNvSpPr>
          <p:nvPr>
            <p:ph type="title"/>
          </p:nvPr>
        </p:nvSpPr>
        <p:spPr>
          <a:xfrm>
            <a:off x="256032" y="1143000"/>
            <a:ext cx="2834640" cy="491836"/>
          </a:xfrm>
        </p:spPr>
        <p:txBody>
          <a:bodyPr>
            <a:normAutofit fontScale="90000"/>
          </a:bodyPr>
          <a:lstStyle/>
          <a:p>
            <a:r>
              <a:rPr lang="en-US" dirty="0"/>
              <a:t>Lead Delivery</a:t>
            </a:r>
          </a:p>
        </p:txBody>
      </p:sp>
      <p:pic>
        <p:nvPicPr>
          <p:cNvPr id="5" name="Content Placeholder 4">
            <a:extLst>
              <a:ext uri="{FF2B5EF4-FFF2-40B4-BE49-F238E27FC236}">
                <a16:creationId xmlns:a16="http://schemas.microsoft.com/office/drawing/2014/main" id="{0F2FB333-B93D-45EB-81FE-8BAE92800BFC}"/>
              </a:ext>
            </a:extLst>
          </p:cNvPr>
          <p:cNvPicPr>
            <a:picLocks noGrp="1" noChangeAspect="1"/>
          </p:cNvPicPr>
          <p:nvPr>
            <p:ph idx="1"/>
          </p:nvPr>
        </p:nvPicPr>
        <p:blipFill>
          <a:blip r:embed="rId2"/>
          <a:stretch>
            <a:fillRect/>
          </a:stretch>
        </p:blipFill>
        <p:spPr>
          <a:xfrm>
            <a:off x="3867150" y="1505181"/>
            <a:ext cx="7315200" cy="3847638"/>
          </a:xfrm>
          <a:prstGeom prst="rect">
            <a:avLst/>
          </a:prstGeom>
        </p:spPr>
      </p:pic>
      <p:sp>
        <p:nvSpPr>
          <p:cNvPr id="4" name="Text Placeholder 3">
            <a:extLst>
              <a:ext uri="{FF2B5EF4-FFF2-40B4-BE49-F238E27FC236}">
                <a16:creationId xmlns:a16="http://schemas.microsoft.com/office/drawing/2014/main" id="{0F1A1CEE-CABE-440E-8440-53AB5CA90346}"/>
              </a:ext>
            </a:extLst>
          </p:cNvPr>
          <p:cNvSpPr>
            <a:spLocks noGrp="1"/>
          </p:cNvSpPr>
          <p:nvPr>
            <p:ph type="body" sz="half" idx="2"/>
          </p:nvPr>
        </p:nvSpPr>
        <p:spPr>
          <a:xfrm>
            <a:off x="256032" y="1634836"/>
            <a:ext cx="2834640" cy="4181330"/>
          </a:xfrm>
        </p:spPr>
        <p:txBody>
          <a:bodyPr>
            <a:normAutofit fontScale="92500"/>
          </a:bodyPr>
          <a:lstStyle/>
          <a:p>
            <a:r>
              <a:rPr lang="en-US" dirty="0"/>
              <a:t>Third Tab: Additional Notifications</a:t>
            </a:r>
          </a:p>
          <a:p>
            <a:r>
              <a:rPr lang="en-US" dirty="0"/>
              <a:t>On the previous tab you were able to set up notification to be sent to the individual that was assigned to the lead. On this tab you have the ability to also notify manager or other staff members of lead as they are coming in regardless of who they are assigned to. </a:t>
            </a:r>
          </a:p>
          <a:p>
            <a:r>
              <a:rPr lang="en-US" dirty="0"/>
              <a:t>In order to have a name show up in each of these sections, the corresponding information will need to be entered in the user’s profile (Admin &gt; User Access &gt; User’s Name). </a:t>
            </a:r>
          </a:p>
          <a:p>
            <a:r>
              <a:rPr lang="en-US" dirty="0"/>
              <a:t>In order for someone’s name to show up in the push notifications section, the user will just need to have logged into the Promax app once. </a:t>
            </a:r>
          </a:p>
        </p:txBody>
      </p:sp>
    </p:spTree>
    <p:extLst>
      <p:ext uri="{BB962C8B-B14F-4D97-AF65-F5344CB8AC3E}">
        <p14:creationId xmlns:p14="http://schemas.microsoft.com/office/powerpoint/2010/main" val="183821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0423-AB74-4F79-AB0A-95914C6E0E61}"/>
              </a:ext>
            </a:extLst>
          </p:cNvPr>
          <p:cNvSpPr>
            <a:spLocks noGrp="1"/>
          </p:cNvSpPr>
          <p:nvPr>
            <p:ph type="title"/>
          </p:nvPr>
        </p:nvSpPr>
        <p:spPr>
          <a:xfrm>
            <a:off x="256032" y="1143000"/>
            <a:ext cx="2834640" cy="510309"/>
          </a:xfrm>
        </p:spPr>
        <p:txBody>
          <a:bodyPr>
            <a:normAutofit fontScale="90000"/>
          </a:bodyPr>
          <a:lstStyle/>
          <a:p>
            <a:r>
              <a:rPr lang="en-US" dirty="0"/>
              <a:t>Lead Delivery</a:t>
            </a:r>
          </a:p>
        </p:txBody>
      </p:sp>
      <p:pic>
        <p:nvPicPr>
          <p:cNvPr id="5" name="Content Placeholder 4">
            <a:extLst>
              <a:ext uri="{FF2B5EF4-FFF2-40B4-BE49-F238E27FC236}">
                <a16:creationId xmlns:a16="http://schemas.microsoft.com/office/drawing/2014/main" id="{4DD65114-199B-41AD-A056-EADDC4CA5348}"/>
              </a:ext>
            </a:extLst>
          </p:cNvPr>
          <p:cNvPicPr>
            <a:picLocks noGrp="1" noChangeAspect="1"/>
          </p:cNvPicPr>
          <p:nvPr>
            <p:ph idx="1"/>
          </p:nvPr>
        </p:nvPicPr>
        <p:blipFill>
          <a:blip r:embed="rId2"/>
          <a:stretch>
            <a:fillRect/>
          </a:stretch>
        </p:blipFill>
        <p:spPr>
          <a:xfrm>
            <a:off x="3867150" y="1084385"/>
            <a:ext cx="7315200" cy="4689230"/>
          </a:xfrm>
          <a:prstGeom prst="rect">
            <a:avLst/>
          </a:prstGeom>
        </p:spPr>
      </p:pic>
      <p:sp>
        <p:nvSpPr>
          <p:cNvPr id="4" name="Text Placeholder 3">
            <a:extLst>
              <a:ext uri="{FF2B5EF4-FFF2-40B4-BE49-F238E27FC236}">
                <a16:creationId xmlns:a16="http://schemas.microsoft.com/office/drawing/2014/main" id="{79AB6CED-7625-4D65-B722-435C9B6A8811}"/>
              </a:ext>
            </a:extLst>
          </p:cNvPr>
          <p:cNvSpPr>
            <a:spLocks noGrp="1"/>
          </p:cNvSpPr>
          <p:nvPr>
            <p:ph type="body" sz="half" idx="2"/>
          </p:nvPr>
        </p:nvSpPr>
        <p:spPr>
          <a:xfrm>
            <a:off x="256032" y="1717964"/>
            <a:ext cx="2834640" cy="4098202"/>
          </a:xfrm>
        </p:spPr>
        <p:txBody>
          <a:bodyPr>
            <a:normAutofit fontScale="92500" lnSpcReduction="20000"/>
          </a:bodyPr>
          <a:lstStyle/>
          <a:p>
            <a:r>
              <a:rPr lang="en-US" dirty="0"/>
              <a:t>Fourth Tab: Dupe Lead Handling</a:t>
            </a:r>
          </a:p>
          <a:p>
            <a:r>
              <a:rPr lang="en-US" dirty="0"/>
              <a:t>Choose how you want Promax to determine if a lead is a duplicate. Our recommendation is to use “Home or Cell Phone number match” for Call manager leads and “Last name and home, cell, or email address” for internet leads.</a:t>
            </a:r>
          </a:p>
          <a:p>
            <a:r>
              <a:rPr lang="en-US" dirty="0"/>
              <a:t>Choose what you would like Promax to do when a duplicate is found. Our most popular option is to overwrite the credit app info.</a:t>
            </a:r>
          </a:p>
          <a:p>
            <a:r>
              <a:rPr lang="en-US" dirty="0"/>
              <a:t>Make any updates to the record for duplicate leads – change the status, lead source, or ad source if you want to. Adjust autoresponders and auto assignments.</a:t>
            </a:r>
          </a:p>
          <a:p>
            <a:r>
              <a:rPr lang="en-US" dirty="0"/>
              <a:t>New Lead Notifications – always keep this to normal so that you are notified of all dupe leads. Sometimes, the dupe could be from several years ago.</a:t>
            </a:r>
          </a:p>
        </p:txBody>
      </p:sp>
    </p:spTree>
    <p:extLst>
      <p:ext uri="{BB962C8B-B14F-4D97-AF65-F5344CB8AC3E}">
        <p14:creationId xmlns:p14="http://schemas.microsoft.com/office/powerpoint/2010/main" val="399059732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ACAAC586494F4DBAE9D55E6F9C3F19" ma:contentTypeVersion="12" ma:contentTypeDescription="Create a new document." ma:contentTypeScope="" ma:versionID="680b2ce4f507f4f825907d51f66157e6">
  <xsd:schema xmlns:xsd="http://www.w3.org/2001/XMLSchema" xmlns:xs="http://www.w3.org/2001/XMLSchema" xmlns:p="http://schemas.microsoft.com/office/2006/metadata/properties" xmlns:ns3="ff5a2d05-ab90-4a52-8d00-281d8ce509ce" xmlns:ns4="75e779ad-eee1-46bd-a747-b078f5eb1286" targetNamespace="http://schemas.microsoft.com/office/2006/metadata/properties" ma:root="true" ma:fieldsID="e2310a10cee505a8f84b027d94eb84fd" ns3:_="" ns4:_="">
    <xsd:import namespace="ff5a2d05-ab90-4a52-8d00-281d8ce509ce"/>
    <xsd:import namespace="75e779ad-eee1-46bd-a747-b078f5eb12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5a2d05-ab90-4a52-8d00-281d8ce50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779ad-eee1-46bd-a747-b078f5eb128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E737E0-EBCA-4D53-BC4F-F9212619CF3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3E669B7-4BF0-47D8-B536-38DD653FF203}">
  <ds:schemaRefs>
    <ds:schemaRef ds:uri="http://schemas.microsoft.com/sharepoint/v3/contenttype/forms"/>
  </ds:schemaRefs>
</ds:datastoreItem>
</file>

<file path=customXml/itemProps3.xml><?xml version="1.0" encoding="utf-8"?>
<ds:datastoreItem xmlns:ds="http://schemas.openxmlformats.org/officeDocument/2006/customXml" ds:itemID="{A14BD79D-169F-49FD-9B0D-651BCDA577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5a2d05-ab90-4a52-8d00-281d8ce509ce"/>
    <ds:schemaRef ds:uri="75e779ad-eee1-46bd-a747-b078f5eb12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Frame</Template>
  <TotalTime>695</TotalTime>
  <Words>1634</Words>
  <Application>Microsoft Office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Corbel</vt:lpstr>
      <vt:lpstr>Wingdings 2</vt:lpstr>
      <vt:lpstr>Frame</vt:lpstr>
      <vt:lpstr>PowerPoint Presentation</vt:lpstr>
      <vt:lpstr>Agenda</vt:lpstr>
      <vt:lpstr>Auto Responders</vt:lpstr>
      <vt:lpstr>Auto Responders</vt:lpstr>
      <vt:lpstr>Lead Delivery</vt:lpstr>
      <vt:lpstr>Lead Delivery</vt:lpstr>
      <vt:lpstr>Lead Delivery</vt:lpstr>
      <vt:lpstr>Lead Delivery</vt:lpstr>
      <vt:lpstr>Lead Delivery</vt:lpstr>
      <vt:lpstr>Lead Delivery</vt:lpstr>
      <vt:lpstr>Ebrochures</vt:lpstr>
      <vt:lpstr>Ebrochures</vt:lpstr>
      <vt:lpstr>Ebrochures</vt:lpstr>
      <vt:lpstr>Ebrochures</vt:lpstr>
      <vt:lpstr>IP Restrictions</vt:lpstr>
      <vt:lpstr>IP Restrictions</vt:lpstr>
      <vt:lpstr>Recall Check</vt:lpstr>
      <vt:lpstr>Open Recalls</vt:lpstr>
      <vt:lpstr>Open Recalls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4</cp:revision>
  <dcterms:created xsi:type="dcterms:W3CDTF">2020-04-17T20:41:37Z</dcterms:created>
  <dcterms:modified xsi:type="dcterms:W3CDTF">2020-04-24T15:24:18Z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0x010100D1ACAAC586494F4DBAE9D55E6F9C3F19</vt:lpwstr>
  </property>
</Properties>
</file>