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5" r:id="rId5"/>
    <p:sldId id="266" r:id="rId6"/>
    <p:sldId id="267" r:id="rId7"/>
    <p:sldId id="260" r:id="rId8"/>
    <p:sldId id="276" r:id="rId9"/>
    <p:sldId id="270" r:id="rId10"/>
    <p:sldId id="261" r:id="rId11"/>
    <p:sldId id="273" r:id="rId12"/>
    <p:sldId id="279" r:id="rId13"/>
    <p:sldId id="280" r:id="rId14"/>
    <p:sldId id="278" r:id="rId15"/>
    <p:sldId id="262" r:id="rId16"/>
    <p:sldId id="277" r:id="rId17"/>
    <p:sldId id="274" r:id="rId18"/>
    <p:sldId id="281" r:id="rId19"/>
    <p:sldId id="263" r:id="rId20"/>
    <p:sldId id="275" r:id="rId21"/>
    <p:sldId id="288" r:id="rId22"/>
    <p:sldId id="289" r:id="rId23"/>
    <p:sldId id="283" r:id="rId24"/>
    <p:sldId id="284" r:id="rId25"/>
    <p:sldId id="285" r:id="rId26"/>
    <p:sldId id="290"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96FB2-EF18-414D-A98A-42E0C1F0A8A1}" v="225" dt="2020-10-23T21:28:39.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Becker" userId="2a2b6a79-e5b9-49cb-8f5a-051b2f908ec1" providerId="ADAL" clId="{4A096FB2-EF18-414D-A98A-42E0C1F0A8A1}"/>
    <pc:docChg chg="undo redo custSel addSld delSld modSld">
      <pc:chgData name="Stefanie Becker" userId="2a2b6a79-e5b9-49cb-8f5a-051b2f908ec1" providerId="ADAL" clId="{4A096FB2-EF18-414D-A98A-42E0C1F0A8A1}" dt="2020-10-26T17:45:59.741" v="9838" actId="14100"/>
      <pc:docMkLst>
        <pc:docMk/>
      </pc:docMkLst>
      <pc:sldChg chg="modSp mod">
        <pc:chgData name="Stefanie Becker" userId="2a2b6a79-e5b9-49cb-8f5a-051b2f908ec1" providerId="ADAL" clId="{4A096FB2-EF18-414D-A98A-42E0C1F0A8A1}" dt="2020-10-15T17:07:46.071" v="695" actId="14100"/>
        <pc:sldMkLst>
          <pc:docMk/>
          <pc:sldMk cId="3614664607" sldId="257"/>
        </pc:sldMkLst>
        <pc:spChg chg="mod">
          <ac:chgData name="Stefanie Becker" userId="2a2b6a79-e5b9-49cb-8f5a-051b2f908ec1" providerId="ADAL" clId="{4A096FB2-EF18-414D-A98A-42E0C1F0A8A1}" dt="2020-10-15T17:07:46.071" v="695" actId="14100"/>
          <ac:spMkLst>
            <pc:docMk/>
            <pc:sldMk cId="3614664607" sldId="257"/>
            <ac:spMk id="3" creationId="{49ACA0AA-CB3A-42C6-A1FB-16EF74BF9E3B}"/>
          </ac:spMkLst>
        </pc:spChg>
      </pc:sldChg>
      <pc:sldChg chg="modSp">
        <pc:chgData name="Stefanie Becker" userId="2a2b6a79-e5b9-49cb-8f5a-051b2f908ec1" providerId="ADAL" clId="{4A096FB2-EF18-414D-A98A-42E0C1F0A8A1}" dt="2020-10-15T16:21:26.593" v="194" actId="20577"/>
        <pc:sldMkLst>
          <pc:docMk/>
          <pc:sldMk cId="911239259" sldId="258"/>
        </pc:sldMkLst>
        <pc:graphicFrameChg chg="mod">
          <ac:chgData name="Stefanie Becker" userId="2a2b6a79-e5b9-49cb-8f5a-051b2f908ec1" providerId="ADAL" clId="{4A096FB2-EF18-414D-A98A-42E0C1F0A8A1}" dt="2020-10-15T16:21:26.593" v="194" actId="20577"/>
          <ac:graphicFrameMkLst>
            <pc:docMk/>
            <pc:sldMk cId="911239259" sldId="258"/>
            <ac:graphicFrameMk id="8" creationId="{7C5E9C0F-8203-4036-ABE0-DC2B027154FC}"/>
          </ac:graphicFrameMkLst>
        </pc:graphicFrameChg>
      </pc:sldChg>
      <pc:sldChg chg="modSp mod">
        <pc:chgData name="Stefanie Becker" userId="2a2b6a79-e5b9-49cb-8f5a-051b2f908ec1" providerId="ADAL" clId="{4A096FB2-EF18-414D-A98A-42E0C1F0A8A1}" dt="2020-10-26T13:51:31.895" v="9558" actId="20577"/>
        <pc:sldMkLst>
          <pc:docMk/>
          <pc:sldMk cId="3794732194" sldId="259"/>
        </pc:sldMkLst>
        <pc:spChg chg="mod">
          <ac:chgData name="Stefanie Becker" userId="2a2b6a79-e5b9-49cb-8f5a-051b2f908ec1" providerId="ADAL" clId="{4A096FB2-EF18-414D-A98A-42E0C1F0A8A1}" dt="2020-10-15T16:22:00.525" v="229" actId="20577"/>
          <ac:spMkLst>
            <pc:docMk/>
            <pc:sldMk cId="3794732194" sldId="259"/>
            <ac:spMk id="2" creationId="{0457E3AC-2281-4EE4-8A8A-F17BE46F152A}"/>
          </ac:spMkLst>
        </pc:spChg>
        <pc:spChg chg="mod">
          <ac:chgData name="Stefanie Becker" userId="2a2b6a79-e5b9-49cb-8f5a-051b2f908ec1" providerId="ADAL" clId="{4A096FB2-EF18-414D-A98A-42E0C1F0A8A1}" dt="2020-10-26T13:51:31.895" v="9558" actId="20577"/>
          <ac:spMkLst>
            <pc:docMk/>
            <pc:sldMk cId="3794732194" sldId="259"/>
            <ac:spMk id="3" creationId="{25D4F79B-DF6E-4805-A427-3594676BE3BE}"/>
          </ac:spMkLst>
        </pc:spChg>
      </pc:sldChg>
      <pc:sldChg chg="modSp mod">
        <pc:chgData name="Stefanie Becker" userId="2a2b6a79-e5b9-49cb-8f5a-051b2f908ec1" providerId="ADAL" clId="{4A096FB2-EF18-414D-A98A-42E0C1F0A8A1}" dt="2020-10-21T17:32:19.769" v="2807" actId="20577"/>
        <pc:sldMkLst>
          <pc:docMk/>
          <pc:sldMk cId="905773017" sldId="260"/>
        </pc:sldMkLst>
        <pc:spChg chg="mod">
          <ac:chgData name="Stefanie Becker" userId="2a2b6a79-e5b9-49cb-8f5a-051b2f908ec1" providerId="ADAL" clId="{4A096FB2-EF18-414D-A98A-42E0C1F0A8A1}" dt="2020-10-15T16:23:27.350" v="290" actId="20577"/>
          <ac:spMkLst>
            <pc:docMk/>
            <pc:sldMk cId="905773017" sldId="260"/>
            <ac:spMk id="2" creationId="{0457E3AC-2281-4EE4-8A8A-F17BE46F152A}"/>
          </ac:spMkLst>
        </pc:spChg>
        <pc:spChg chg="mod">
          <ac:chgData name="Stefanie Becker" userId="2a2b6a79-e5b9-49cb-8f5a-051b2f908ec1" providerId="ADAL" clId="{4A096FB2-EF18-414D-A98A-42E0C1F0A8A1}" dt="2020-10-21T17:32:19.769" v="2807" actId="20577"/>
          <ac:spMkLst>
            <pc:docMk/>
            <pc:sldMk cId="905773017" sldId="260"/>
            <ac:spMk id="3" creationId="{25D4F79B-DF6E-4805-A427-3594676BE3BE}"/>
          </ac:spMkLst>
        </pc:spChg>
      </pc:sldChg>
      <pc:sldChg chg="modSp mod">
        <pc:chgData name="Stefanie Becker" userId="2a2b6a79-e5b9-49cb-8f5a-051b2f908ec1" providerId="ADAL" clId="{4A096FB2-EF18-414D-A98A-42E0C1F0A8A1}" dt="2020-10-21T18:13:48.373" v="3273" actId="20577"/>
        <pc:sldMkLst>
          <pc:docMk/>
          <pc:sldMk cId="2523272344" sldId="261"/>
        </pc:sldMkLst>
        <pc:spChg chg="mod">
          <ac:chgData name="Stefanie Becker" userId="2a2b6a79-e5b9-49cb-8f5a-051b2f908ec1" providerId="ADAL" clId="{4A096FB2-EF18-414D-A98A-42E0C1F0A8A1}" dt="2020-10-21T18:12:59.142" v="3193" actId="20577"/>
          <ac:spMkLst>
            <pc:docMk/>
            <pc:sldMk cId="2523272344" sldId="261"/>
            <ac:spMk id="2" creationId="{0457E3AC-2281-4EE4-8A8A-F17BE46F152A}"/>
          </ac:spMkLst>
        </pc:spChg>
        <pc:spChg chg="mod">
          <ac:chgData name="Stefanie Becker" userId="2a2b6a79-e5b9-49cb-8f5a-051b2f908ec1" providerId="ADAL" clId="{4A096FB2-EF18-414D-A98A-42E0C1F0A8A1}" dt="2020-10-21T18:13:48.373" v="3273" actId="20577"/>
          <ac:spMkLst>
            <pc:docMk/>
            <pc:sldMk cId="2523272344" sldId="261"/>
            <ac:spMk id="3" creationId="{25D4F79B-DF6E-4805-A427-3594676BE3BE}"/>
          </ac:spMkLst>
        </pc:spChg>
      </pc:sldChg>
      <pc:sldChg chg="modSp mod">
        <pc:chgData name="Stefanie Becker" userId="2a2b6a79-e5b9-49cb-8f5a-051b2f908ec1" providerId="ADAL" clId="{4A096FB2-EF18-414D-A98A-42E0C1F0A8A1}" dt="2020-10-21T18:23:30.862" v="3474" actId="20577"/>
        <pc:sldMkLst>
          <pc:docMk/>
          <pc:sldMk cId="396622476" sldId="262"/>
        </pc:sldMkLst>
        <pc:spChg chg="mod">
          <ac:chgData name="Stefanie Becker" userId="2a2b6a79-e5b9-49cb-8f5a-051b2f908ec1" providerId="ADAL" clId="{4A096FB2-EF18-414D-A98A-42E0C1F0A8A1}" dt="2020-10-15T16:25:17.351" v="368" actId="20577"/>
          <ac:spMkLst>
            <pc:docMk/>
            <pc:sldMk cId="396622476" sldId="262"/>
            <ac:spMk id="2" creationId="{0457E3AC-2281-4EE4-8A8A-F17BE46F152A}"/>
          </ac:spMkLst>
        </pc:spChg>
        <pc:spChg chg="mod">
          <ac:chgData name="Stefanie Becker" userId="2a2b6a79-e5b9-49cb-8f5a-051b2f908ec1" providerId="ADAL" clId="{4A096FB2-EF18-414D-A98A-42E0C1F0A8A1}" dt="2020-10-21T18:23:30.862" v="3474" actId="20577"/>
          <ac:spMkLst>
            <pc:docMk/>
            <pc:sldMk cId="396622476" sldId="262"/>
            <ac:spMk id="3" creationId="{25D4F79B-DF6E-4805-A427-3594676BE3BE}"/>
          </ac:spMkLst>
        </pc:spChg>
      </pc:sldChg>
      <pc:sldChg chg="addSp delSp modSp mod modClrScheme delDesignElem chgLayout">
        <pc:chgData name="Stefanie Becker" userId="2a2b6a79-e5b9-49cb-8f5a-051b2f908ec1" providerId="ADAL" clId="{4A096FB2-EF18-414D-A98A-42E0C1F0A8A1}" dt="2020-10-23T21:56:30.464" v="8500" actId="20577"/>
        <pc:sldMkLst>
          <pc:docMk/>
          <pc:sldMk cId="3338862077" sldId="263"/>
        </pc:sldMkLst>
        <pc:spChg chg="mod ord">
          <ac:chgData name="Stefanie Becker" userId="2a2b6a79-e5b9-49cb-8f5a-051b2f908ec1" providerId="ADAL" clId="{4A096FB2-EF18-414D-A98A-42E0C1F0A8A1}" dt="2020-10-15T17:09:42.980" v="711" actId="14100"/>
          <ac:spMkLst>
            <pc:docMk/>
            <pc:sldMk cId="3338862077" sldId="263"/>
            <ac:spMk id="2" creationId="{0457E3AC-2281-4EE4-8A8A-F17BE46F152A}"/>
          </ac:spMkLst>
        </pc:spChg>
        <pc:spChg chg="add del mod ord">
          <ac:chgData name="Stefanie Becker" userId="2a2b6a79-e5b9-49cb-8f5a-051b2f908ec1" providerId="ADAL" clId="{4A096FB2-EF18-414D-A98A-42E0C1F0A8A1}" dt="2020-10-23T21:56:30.464" v="8500" actId="20577"/>
          <ac:spMkLst>
            <pc:docMk/>
            <pc:sldMk cId="3338862077" sldId="263"/>
            <ac:spMk id="3" creationId="{25D4F79B-DF6E-4805-A427-3594676BE3BE}"/>
          </ac:spMkLst>
        </pc:spChg>
        <pc:spChg chg="add del mod ord">
          <ac:chgData name="Stefanie Becker" userId="2a2b6a79-e5b9-49cb-8f5a-051b2f908ec1" providerId="ADAL" clId="{4A096FB2-EF18-414D-A98A-42E0C1F0A8A1}" dt="2020-10-15T17:09:02.553" v="706" actId="700"/>
          <ac:spMkLst>
            <pc:docMk/>
            <pc:sldMk cId="3338862077" sldId="263"/>
            <ac:spMk id="4" creationId="{7127454C-17C7-4970-BD3F-0D3848429825}"/>
          </ac:spMkLst>
        </pc:spChg>
        <pc:spChg chg="add del">
          <ac:chgData name="Stefanie Becker" userId="2a2b6a79-e5b9-49cb-8f5a-051b2f908ec1" providerId="ADAL" clId="{4A096FB2-EF18-414D-A98A-42E0C1F0A8A1}" dt="2020-10-15T17:09:02.553" v="706" actId="700"/>
          <ac:spMkLst>
            <pc:docMk/>
            <pc:sldMk cId="3338862077" sldId="263"/>
            <ac:spMk id="8" creationId="{C162DF2A-64D1-4AA9-BA42-8A4063EADE09}"/>
          </ac:spMkLst>
        </pc:spChg>
        <pc:spChg chg="add del">
          <ac:chgData name="Stefanie Becker" userId="2a2b6a79-e5b9-49cb-8f5a-051b2f908ec1" providerId="ADAL" clId="{4A096FB2-EF18-414D-A98A-42E0C1F0A8A1}" dt="2020-10-15T17:09:02.553" v="706" actId="700"/>
          <ac:spMkLst>
            <pc:docMk/>
            <pc:sldMk cId="3338862077" sldId="263"/>
            <ac:spMk id="10" creationId="{5D7C1373-63AF-4A75-909E-990E05356670}"/>
          </ac:spMkLst>
        </pc:spChg>
        <pc:spChg chg="add del">
          <ac:chgData name="Stefanie Becker" userId="2a2b6a79-e5b9-49cb-8f5a-051b2f908ec1" providerId="ADAL" clId="{4A096FB2-EF18-414D-A98A-42E0C1F0A8A1}" dt="2020-10-15T17:09:02.553" v="706" actId="700"/>
          <ac:spMkLst>
            <pc:docMk/>
            <pc:sldMk cId="3338862077" sldId="263"/>
            <ac:spMk id="12" creationId="{B4B5CC49-6FAE-42FA-99B6-A3FDA8C68848}"/>
          </ac:spMkLst>
        </pc:spChg>
        <pc:spChg chg="add del">
          <ac:chgData name="Stefanie Becker" userId="2a2b6a79-e5b9-49cb-8f5a-051b2f908ec1" providerId="ADAL" clId="{4A096FB2-EF18-414D-A98A-42E0C1F0A8A1}" dt="2020-10-15T17:09:02.553" v="706" actId="700"/>
          <ac:spMkLst>
            <pc:docMk/>
            <pc:sldMk cId="3338862077" sldId="263"/>
            <ac:spMk id="14" creationId="{E6BC9B4A-2119-4645-B4CA-7817D5FAF4B6}"/>
          </ac:spMkLst>
        </pc:spChg>
        <pc:spChg chg="add del">
          <ac:chgData name="Stefanie Becker" userId="2a2b6a79-e5b9-49cb-8f5a-051b2f908ec1" providerId="ADAL" clId="{4A096FB2-EF18-414D-A98A-42E0C1F0A8A1}" dt="2020-10-15T17:09:02.553" v="706" actId="700"/>
          <ac:spMkLst>
            <pc:docMk/>
            <pc:sldMk cId="3338862077" sldId="263"/>
            <ac:spMk id="18" creationId="{99A2CD81-3BB6-4ED6-A50F-DC14F37A95CF}"/>
          </ac:spMkLst>
        </pc:spChg>
        <pc:cxnChg chg="add del">
          <ac:chgData name="Stefanie Becker" userId="2a2b6a79-e5b9-49cb-8f5a-051b2f908ec1" providerId="ADAL" clId="{4A096FB2-EF18-414D-A98A-42E0C1F0A8A1}" dt="2020-10-15T17:09:02.553" v="706" actId="700"/>
          <ac:cxnSpMkLst>
            <pc:docMk/>
            <pc:sldMk cId="3338862077" sldId="263"/>
            <ac:cxnSpMk id="16" creationId="{158D888F-D87A-4C3C-BD82-273E4C8C5E83}"/>
          </ac:cxnSpMkLst>
        </pc:cxnChg>
      </pc:sldChg>
      <pc:sldChg chg="modSp mod">
        <pc:chgData name="Stefanie Becker" userId="2a2b6a79-e5b9-49cb-8f5a-051b2f908ec1" providerId="ADAL" clId="{4A096FB2-EF18-414D-A98A-42E0C1F0A8A1}" dt="2020-10-26T17:45:59.741" v="9838" actId="14100"/>
        <pc:sldMkLst>
          <pc:docMk/>
          <pc:sldMk cId="197693574" sldId="264"/>
        </pc:sldMkLst>
        <pc:spChg chg="mod">
          <ac:chgData name="Stefanie Becker" userId="2a2b6a79-e5b9-49cb-8f5a-051b2f908ec1" providerId="ADAL" clId="{4A096FB2-EF18-414D-A98A-42E0C1F0A8A1}" dt="2020-10-26T17:45:59.741" v="9838" actId="14100"/>
          <ac:spMkLst>
            <pc:docMk/>
            <pc:sldMk cId="197693574" sldId="264"/>
            <ac:spMk id="2" creationId="{7CFFC809-1A6D-4BC4-BE93-F8B105276AB8}"/>
          </ac:spMkLst>
        </pc:spChg>
        <pc:spChg chg="mod">
          <ac:chgData name="Stefanie Becker" userId="2a2b6a79-e5b9-49cb-8f5a-051b2f908ec1" providerId="ADAL" clId="{4A096FB2-EF18-414D-A98A-42E0C1F0A8A1}" dt="2020-10-15T16:26:30.518" v="430" actId="20577"/>
          <ac:spMkLst>
            <pc:docMk/>
            <pc:sldMk cId="197693574" sldId="264"/>
            <ac:spMk id="3" creationId="{663BA8FA-B964-43B8-9210-424E4EB02543}"/>
          </ac:spMkLst>
        </pc:spChg>
      </pc:sldChg>
      <pc:sldChg chg="modSp mod">
        <pc:chgData name="Stefanie Becker" userId="2a2b6a79-e5b9-49cb-8f5a-051b2f908ec1" providerId="ADAL" clId="{4A096FB2-EF18-414D-A98A-42E0C1F0A8A1}" dt="2020-10-26T13:54:03.119" v="9601" actId="20577"/>
        <pc:sldMkLst>
          <pc:docMk/>
          <pc:sldMk cId="2832250235" sldId="265"/>
        </pc:sldMkLst>
        <pc:spChg chg="mod">
          <ac:chgData name="Stefanie Becker" userId="2a2b6a79-e5b9-49cb-8f5a-051b2f908ec1" providerId="ADAL" clId="{4A096FB2-EF18-414D-A98A-42E0C1F0A8A1}" dt="2020-10-21T14:15:57.304" v="1977" actId="113"/>
          <ac:spMkLst>
            <pc:docMk/>
            <pc:sldMk cId="2832250235" sldId="265"/>
            <ac:spMk id="2" creationId="{75C63E0D-7727-45D2-B8FC-DCFF1F451282}"/>
          </ac:spMkLst>
        </pc:spChg>
        <pc:spChg chg="mod">
          <ac:chgData name="Stefanie Becker" userId="2a2b6a79-e5b9-49cb-8f5a-051b2f908ec1" providerId="ADAL" clId="{4A096FB2-EF18-414D-A98A-42E0C1F0A8A1}" dt="2020-10-26T13:54:03.119" v="9601" actId="20577"/>
          <ac:spMkLst>
            <pc:docMk/>
            <pc:sldMk cId="2832250235" sldId="265"/>
            <ac:spMk id="3" creationId="{A0036A7F-D791-4804-BE80-DADC56D955CF}"/>
          </ac:spMkLst>
        </pc:spChg>
      </pc:sldChg>
      <pc:sldChg chg="addSp delSp modSp mod">
        <pc:chgData name="Stefanie Becker" userId="2a2b6a79-e5b9-49cb-8f5a-051b2f908ec1" providerId="ADAL" clId="{4A096FB2-EF18-414D-A98A-42E0C1F0A8A1}" dt="2020-10-26T13:55:10.393" v="9628" actId="20577"/>
        <pc:sldMkLst>
          <pc:docMk/>
          <pc:sldMk cId="869100846" sldId="266"/>
        </pc:sldMkLst>
        <pc:spChg chg="mod">
          <ac:chgData name="Stefanie Becker" userId="2a2b6a79-e5b9-49cb-8f5a-051b2f908ec1" providerId="ADAL" clId="{4A096FB2-EF18-414D-A98A-42E0C1F0A8A1}" dt="2020-10-22T12:56:10.054" v="3772" actId="20577"/>
          <ac:spMkLst>
            <pc:docMk/>
            <pc:sldMk cId="869100846" sldId="266"/>
            <ac:spMk id="2" creationId="{674B5F55-0C1B-4286-9C7B-FBDADE091125}"/>
          </ac:spMkLst>
        </pc:spChg>
        <pc:spChg chg="mod">
          <ac:chgData name="Stefanie Becker" userId="2a2b6a79-e5b9-49cb-8f5a-051b2f908ec1" providerId="ADAL" clId="{4A096FB2-EF18-414D-A98A-42E0C1F0A8A1}" dt="2020-10-26T13:55:10.393" v="9628" actId="20577"/>
          <ac:spMkLst>
            <pc:docMk/>
            <pc:sldMk cId="869100846" sldId="266"/>
            <ac:spMk id="4" creationId="{C10B565F-2D92-4209-AA39-0B141B38C0DF}"/>
          </ac:spMkLst>
        </pc:spChg>
        <pc:spChg chg="add del mod">
          <ac:chgData name="Stefanie Becker" userId="2a2b6a79-e5b9-49cb-8f5a-051b2f908ec1" providerId="ADAL" clId="{4A096FB2-EF18-414D-A98A-42E0C1F0A8A1}" dt="2020-10-21T14:05:16.844" v="1851"/>
          <ac:spMkLst>
            <pc:docMk/>
            <pc:sldMk cId="869100846" sldId="266"/>
            <ac:spMk id="5" creationId="{6D27E946-B2C1-4913-93F4-37AA24BCE0C0}"/>
          </ac:spMkLst>
        </pc:spChg>
        <pc:spChg chg="add del mod">
          <ac:chgData name="Stefanie Becker" userId="2a2b6a79-e5b9-49cb-8f5a-051b2f908ec1" providerId="ADAL" clId="{4A096FB2-EF18-414D-A98A-42E0C1F0A8A1}" dt="2020-10-21T14:38:23.308" v="2259"/>
          <ac:spMkLst>
            <pc:docMk/>
            <pc:sldMk cId="869100846" sldId="266"/>
            <ac:spMk id="7" creationId="{C5F5F034-B80B-4E67-8F45-4E4DC583942F}"/>
          </ac:spMkLst>
        </pc:spChg>
        <pc:picChg chg="add del mod">
          <ac:chgData name="Stefanie Becker" userId="2a2b6a79-e5b9-49cb-8f5a-051b2f908ec1" providerId="ADAL" clId="{4A096FB2-EF18-414D-A98A-42E0C1F0A8A1}" dt="2020-10-21T14:37:30.424" v="2258" actId="478"/>
          <ac:picMkLst>
            <pc:docMk/>
            <pc:sldMk cId="869100846" sldId="266"/>
            <ac:picMk id="3" creationId="{6B4D9535-F4C5-4972-B40D-8D2A373FFEE0}"/>
          </ac:picMkLst>
        </pc:picChg>
        <pc:picChg chg="del">
          <ac:chgData name="Stefanie Becker" userId="2a2b6a79-e5b9-49cb-8f5a-051b2f908ec1" providerId="ADAL" clId="{4A096FB2-EF18-414D-A98A-42E0C1F0A8A1}" dt="2020-10-15T17:03:55.035" v="653" actId="478"/>
          <ac:picMkLst>
            <pc:docMk/>
            <pc:sldMk cId="869100846" sldId="266"/>
            <ac:picMk id="6" creationId="{29CC892A-7DBA-4354-B5F3-0CC877D03CB8}"/>
          </ac:picMkLst>
        </pc:picChg>
        <pc:picChg chg="add mod">
          <ac:chgData name="Stefanie Becker" userId="2a2b6a79-e5b9-49cb-8f5a-051b2f908ec1" providerId="ADAL" clId="{4A096FB2-EF18-414D-A98A-42E0C1F0A8A1}" dt="2020-10-26T13:54:41.447" v="9609" actId="1076"/>
          <ac:picMkLst>
            <pc:docMk/>
            <pc:sldMk cId="869100846" sldId="266"/>
            <ac:picMk id="8" creationId="{F4C24DE7-2E75-412D-ABA5-1E8B3CCA0DDD}"/>
          </ac:picMkLst>
        </pc:picChg>
      </pc:sldChg>
      <pc:sldChg chg="addSp delSp modSp mod">
        <pc:chgData name="Stefanie Becker" userId="2a2b6a79-e5b9-49cb-8f5a-051b2f908ec1" providerId="ADAL" clId="{4A096FB2-EF18-414D-A98A-42E0C1F0A8A1}" dt="2020-10-21T17:37:38.909" v="3031" actId="255"/>
        <pc:sldMkLst>
          <pc:docMk/>
          <pc:sldMk cId="3707959302" sldId="267"/>
        </pc:sldMkLst>
        <pc:spChg chg="mod">
          <ac:chgData name="Stefanie Becker" userId="2a2b6a79-e5b9-49cb-8f5a-051b2f908ec1" providerId="ADAL" clId="{4A096FB2-EF18-414D-A98A-42E0C1F0A8A1}" dt="2020-10-21T17:37:20.492" v="3028" actId="20577"/>
          <ac:spMkLst>
            <pc:docMk/>
            <pc:sldMk cId="3707959302" sldId="267"/>
            <ac:spMk id="2" creationId="{3D571F20-3431-4D38-BCF3-48F751129FEE}"/>
          </ac:spMkLst>
        </pc:spChg>
        <pc:spChg chg="mod">
          <ac:chgData name="Stefanie Becker" userId="2a2b6a79-e5b9-49cb-8f5a-051b2f908ec1" providerId="ADAL" clId="{4A096FB2-EF18-414D-A98A-42E0C1F0A8A1}" dt="2020-10-21T17:37:38.909" v="3031" actId="255"/>
          <ac:spMkLst>
            <pc:docMk/>
            <pc:sldMk cId="3707959302" sldId="267"/>
            <ac:spMk id="4" creationId="{3422CB21-786C-485C-8FB4-06118152AB52}"/>
          </ac:spMkLst>
        </pc:spChg>
        <pc:spChg chg="add del mod">
          <ac:chgData name="Stefanie Becker" userId="2a2b6a79-e5b9-49cb-8f5a-051b2f908ec1" providerId="ADAL" clId="{4A096FB2-EF18-414D-A98A-42E0C1F0A8A1}" dt="2020-10-21T14:18:59.920" v="1988"/>
          <ac:spMkLst>
            <pc:docMk/>
            <pc:sldMk cId="3707959302" sldId="267"/>
            <ac:spMk id="5" creationId="{A7F9D6FE-D9C4-4A60-94B4-01E2B5D2B068}"/>
          </ac:spMkLst>
        </pc:spChg>
        <pc:spChg chg="add del mod">
          <ac:chgData name="Stefanie Becker" userId="2a2b6a79-e5b9-49cb-8f5a-051b2f908ec1" providerId="ADAL" clId="{4A096FB2-EF18-414D-A98A-42E0C1F0A8A1}" dt="2020-10-21T14:21:47.149" v="2040"/>
          <ac:spMkLst>
            <pc:docMk/>
            <pc:sldMk cId="3707959302" sldId="267"/>
            <ac:spMk id="8" creationId="{0752BFB8-DEB4-48BD-A25A-6762D8FF4D64}"/>
          </ac:spMkLst>
        </pc:spChg>
        <pc:spChg chg="add del mod">
          <ac:chgData name="Stefanie Becker" userId="2a2b6a79-e5b9-49cb-8f5a-051b2f908ec1" providerId="ADAL" clId="{4A096FB2-EF18-414D-A98A-42E0C1F0A8A1}" dt="2020-10-21T14:26:58.567" v="2050"/>
          <ac:spMkLst>
            <pc:docMk/>
            <pc:sldMk cId="3707959302" sldId="267"/>
            <ac:spMk id="13" creationId="{5A04C7F1-AB07-4A00-88FE-4416A5A3C201}"/>
          </ac:spMkLst>
        </pc:spChg>
        <pc:picChg chg="add del mod">
          <ac:chgData name="Stefanie Becker" userId="2a2b6a79-e5b9-49cb-8f5a-051b2f908ec1" providerId="ADAL" clId="{4A096FB2-EF18-414D-A98A-42E0C1F0A8A1}" dt="2020-10-21T14:18:57.626" v="1987"/>
          <ac:picMkLst>
            <pc:docMk/>
            <pc:sldMk cId="3707959302" sldId="267"/>
            <ac:picMk id="3" creationId="{994E1CAA-E43F-4D98-8A54-E2EBA9181671}"/>
          </ac:picMkLst>
        </pc:picChg>
        <pc:picChg chg="add del mod">
          <ac:chgData name="Stefanie Becker" userId="2a2b6a79-e5b9-49cb-8f5a-051b2f908ec1" providerId="ADAL" clId="{4A096FB2-EF18-414D-A98A-42E0C1F0A8A1}" dt="2020-10-21T14:20:28.275" v="2039" actId="478"/>
          <ac:picMkLst>
            <pc:docMk/>
            <pc:sldMk cId="3707959302" sldId="267"/>
            <ac:picMk id="6" creationId="{64A26163-6834-4B74-BC1B-A163EEDC1A37}"/>
          </ac:picMkLst>
        </pc:picChg>
        <pc:picChg chg="del">
          <ac:chgData name="Stefanie Becker" userId="2a2b6a79-e5b9-49cb-8f5a-051b2f908ec1" providerId="ADAL" clId="{4A096FB2-EF18-414D-A98A-42E0C1F0A8A1}" dt="2020-10-15T17:04:14.962" v="660" actId="478"/>
          <ac:picMkLst>
            <pc:docMk/>
            <pc:sldMk cId="3707959302" sldId="267"/>
            <ac:picMk id="6" creationId="{EAC19273-8103-4A6A-A295-F5631E65BBC3}"/>
          </ac:picMkLst>
        </pc:picChg>
        <pc:picChg chg="add del mod">
          <ac:chgData name="Stefanie Becker" userId="2a2b6a79-e5b9-49cb-8f5a-051b2f908ec1" providerId="ADAL" clId="{4A096FB2-EF18-414D-A98A-42E0C1F0A8A1}" dt="2020-10-21T14:26:02.630" v="2049" actId="478"/>
          <ac:picMkLst>
            <pc:docMk/>
            <pc:sldMk cId="3707959302" sldId="267"/>
            <ac:picMk id="9" creationId="{103AFF2A-7DE1-4789-A169-175FDAE29157}"/>
          </ac:picMkLst>
        </pc:picChg>
        <pc:picChg chg="add del mod">
          <ac:chgData name="Stefanie Becker" userId="2a2b6a79-e5b9-49cb-8f5a-051b2f908ec1" providerId="ADAL" clId="{4A096FB2-EF18-414D-A98A-42E0C1F0A8A1}" dt="2020-10-21T14:25:37.800" v="2046" actId="478"/>
          <ac:picMkLst>
            <pc:docMk/>
            <pc:sldMk cId="3707959302" sldId="267"/>
            <ac:picMk id="10" creationId="{A332C54F-E4C2-474D-AEDF-950446DE62FF}"/>
          </ac:picMkLst>
        </pc:picChg>
        <pc:picChg chg="add del mod">
          <ac:chgData name="Stefanie Becker" userId="2a2b6a79-e5b9-49cb-8f5a-051b2f908ec1" providerId="ADAL" clId="{4A096FB2-EF18-414D-A98A-42E0C1F0A8A1}" dt="2020-10-21T14:31:09.565" v="2160" actId="478"/>
          <ac:picMkLst>
            <pc:docMk/>
            <pc:sldMk cId="3707959302" sldId="267"/>
            <ac:picMk id="11" creationId="{DAA10A3A-9720-4A65-B707-0041F8A4487D}"/>
          </ac:picMkLst>
        </pc:picChg>
        <pc:picChg chg="add mod">
          <ac:chgData name="Stefanie Becker" userId="2a2b6a79-e5b9-49cb-8f5a-051b2f908ec1" providerId="ADAL" clId="{4A096FB2-EF18-414D-A98A-42E0C1F0A8A1}" dt="2020-10-21T14:27:01.929" v="2051" actId="1076"/>
          <ac:picMkLst>
            <pc:docMk/>
            <pc:sldMk cId="3707959302" sldId="267"/>
            <ac:picMk id="14" creationId="{A1613456-9B05-4F11-A848-EA08587EB278}"/>
          </ac:picMkLst>
        </pc:picChg>
        <pc:picChg chg="add mod">
          <ac:chgData name="Stefanie Becker" userId="2a2b6a79-e5b9-49cb-8f5a-051b2f908ec1" providerId="ADAL" clId="{4A096FB2-EF18-414D-A98A-42E0C1F0A8A1}" dt="2020-10-21T14:31:16.162" v="2162" actId="1076"/>
          <ac:picMkLst>
            <pc:docMk/>
            <pc:sldMk cId="3707959302" sldId="267"/>
            <ac:picMk id="15" creationId="{934706A4-4BB2-4184-B8D1-39DE23C0D47C}"/>
          </ac:picMkLst>
        </pc:picChg>
      </pc:sldChg>
      <pc:sldChg chg="addSp delSp modSp del mod">
        <pc:chgData name="Stefanie Becker" userId="2a2b6a79-e5b9-49cb-8f5a-051b2f908ec1" providerId="ADAL" clId="{4A096FB2-EF18-414D-A98A-42E0C1F0A8A1}" dt="2020-10-21T14:34:08.256" v="2211" actId="47"/>
        <pc:sldMkLst>
          <pc:docMk/>
          <pc:sldMk cId="384238462" sldId="268"/>
        </pc:sldMkLst>
        <pc:spChg chg="mod">
          <ac:chgData name="Stefanie Becker" userId="2a2b6a79-e5b9-49cb-8f5a-051b2f908ec1" providerId="ADAL" clId="{4A096FB2-EF18-414D-A98A-42E0C1F0A8A1}" dt="2020-10-15T17:04:30.473" v="666" actId="6549"/>
          <ac:spMkLst>
            <pc:docMk/>
            <pc:sldMk cId="384238462" sldId="268"/>
            <ac:spMk id="2" creationId="{6E672C13-4050-42F8-AE8A-FBA27F873767}"/>
          </ac:spMkLst>
        </pc:spChg>
        <pc:spChg chg="mod">
          <ac:chgData name="Stefanie Becker" userId="2a2b6a79-e5b9-49cb-8f5a-051b2f908ec1" providerId="ADAL" clId="{4A096FB2-EF18-414D-A98A-42E0C1F0A8A1}" dt="2020-10-15T17:04:34.630" v="667" actId="6549"/>
          <ac:spMkLst>
            <pc:docMk/>
            <pc:sldMk cId="384238462" sldId="268"/>
            <ac:spMk id="4" creationId="{DC735980-AF26-4917-AFB2-CB298C0C5797}"/>
          </ac:spMkLst>
        </pc:spChg>
        <pc:spChg chg="add mod">
          <ac:chgData name="Stefanie Becker" userId="2a2b6a79-e5b9-49cb-8f5a-051b2f908ec1" providerId="ADAL" clId="{4A096FB2-EF18-414D-A98A-42E0C1F0A8A1}" dt="2020-10-15T17:04:36.430" v="668" actId="478"/>
          <ac:spMkLst>
            <pc:docMk/>
            <pc:sldMk cId="384238462" sldId="268"/>
            <ac:spMk id="5" creationId="{7FC4AB2E-A3D1-408D-834E-69D5947131B1}"/>
          </ac:spMkLst>
        </pc:spChg>
        <pc:picChg chg="del">
          <ac:chgData name="Stefanie Becker" userId="2a2b6a79-e5b9-49cb-8f5a-051b2f908ec1" providerId="ADAL" clId="{4A096FB2-EF18-414D-A98A-42E0C1F0A8A1}" dt="2020-10-15T17:04:36.430" v="668" actId="478"/>
          <ac:picMkLst>
            <pc:docMk/>
            <pc:sldMk cId="384238462" sldId="268"/>
            <ac:picMk id="6" creationId="{1875D5DB-401B-4689-B5AC-F35E884373BE}"/>
          </ac:picMkLst>
        </pc:picChg>
      </pc:sldChg>
      <pc:sldChg chg="addSp delSp modSp del mod">
        <pc:chgData name="Stefanie Becker" userId="2a2b6a79-e5b9-49cb-8f5a-051b2f908ec1" providerId="ADAL" clId="{4A096FB2-EF18-414D-A98A-42E0C1F0A8A1}" dt="2020-10-21T14:34:05.589" v="2210" actId="47"/>
        <pc:sldMkLst>
          <pc:docMk/>
          <pc:sldMk cId="260027193" sldId="269"/>
        </pc:sldMkLst>
        <pc:spChg chg="mod">
          <ac:chgData name="Stefanie Becker" userId="2a2b6a79-e5b9-49cb-8f5a-051b2f908ec1" providerId="ADAL" clId="{4A096FB2-EF18-414D-A98A-42E0C1F0A8A1}" dt="2020-10-15T17:04:24.598" v="664" actId="6549"/>
          <ac:spMkLst>
            <pc:docMk/>
            <pc:sldMk cId="260027193" sldId="269"/>
            <ac:spMk id="2" creationId="{C941F539-3BFB-4808-8D0B-ACB92DE94263}"/>
          </ac:spMkLst>
        </pc:spChg>
        <pc:spChg chg="mod">
          <ac:chgData name="Stefanie Becker" userId="2a2b6a79-e5b9-49cb-8f5a-051b2f908ec1" providerId="ADAL" clId="{4A096FB2-EF18-414D-A98A-42E0C1F0A8A1}" dt="2020-10-15T17:04:19.414" v="662" actId="27636"/>
          <ac:spMkLst>
            <pc:docMk/>
            <pc:sldMk cId="260027193" sldId="269"/>
            <ac:spMk id="4" creationId="{F966A57F-0037-46C0-90C4-380BAC572ACD}"/>
          </ac:spMkLst>
        </pc:spChg>
        <pc:spChg chg="add mod">
          <ac:chgData name="Stefanie Becker" userId="2a2b6a79-e5b9-49cb-8f5a-051b2f908ec1" providerId="ADAL" clId="{4A096FB2-EF18-414D-A98A-42E0C1F0A8A1}" dt="2020-10-15T17:04:25.842" v="665" actId="478"/>
          <ac:spMkLst>
            <pc:docMk/>
            <pc:sldMk cId="260027193" sldId="269"/>
            <ac:spMk id="5" creationId="{29C4754C-5C5D-458C-A577-04044A72A857}"/>
          </ac:spMkLst>
        </pc:spChg>
        <pc:picChg chg="del">
          <ac:chgData name="Stefanie Becker" userId="2a2b6a79-e5b9-49cb-8f5a-051b2f908ec1" providerId="ADAL" clId="{4A096FB2-EF18-414D-A98A-42E0C1F0A8A1}" dt="2020-10-15T17:04:25.842" v="665" actId="478"/>
          <ac:picMkLst>
            <pc:docMk/>
            <pc:sldMk cId="260027193" sldId="269"/>
            <ac:picMk id="6" creationId="{245DCB1D-B37B-482B-AA52-B38495DEE0F3}"/>
          </ac:picMkLst>
        </pc:picChg>
      </pc:sldChg>
      <pc:sldChg chg="addSp delSp modSp mod">
        <pc:chgData name="Stefanie Becker" userId="2a2b6a79-e5b9-49cb-8f5a-051b2f908ec1" providerId="ADAL" clId="{4A096FB2-EF18-414D-A98A-42E0C1F0A8A1}" dt="2020-10-22T18:20:12.975" v="5620" actId="1076"/>
        <pc:sldMkLst>
          <pc:docMk/>
          <pc:sldMk cId="1737830564" sldId="270"/>
        </pc:sldMkLst>
        <pc:spChg chg="mod">
          <ac:chgData name="Stefanie Becker" userId="2a2b6a79-e5b9-49cb-8f5a-051b2f908ec1" providerId="ADAL" clId="{4A096FB2-EF18-414D-A98A-42E0C1F0A8A1}" dt="2020-10-21T17:21:05.902" v="2642" actId="108"/>
          <ac:spMkLst>
            <pc:docMk/>
            <pc:sldMk cId="1737830564" sldId="270"/>
            <ac:spMk id="2" creationId="{38FF44F9-69C2-460B-9566-0AC6B5A2C6AA}"/>
          </ac:spMkLst>
        </pc:spChg>
        <pc:spChg chg="del mod">
          <ac:chgData name="Stefanie Becker" userId="2a2b6a79-e5b9-49cb-8f5a-051b2f908ec1" providerId="ADAL" clId="{4A096FB2-EF18-414D-A98A-42E0C1F0A8A1}" dt="2020-10-21T14:36:27.170" v="2212"/>
          <ac:spMkLst>
            <pc:docMk/>
            <pc:sldMk cId="1737830564" sldId="270"/>
            <ac:spMk id="3" creationId="{9DB43927-01B7-422D-86C6-C070B1FE6997}"/>
          </ac:spMkLst>
        </pc:spChg>
        <pc:spChg chg="mod">
          <ac:chgData name="Stefanie Becker" userId="2a2b6a79-e5b9-49cb-8f5a-051b2f908ec1" providerId="ADAL" clId="{4A096FB2-EF18-414D-A98A-42E0C1F0A8A1}" dt="2020-10-21T17:39:44.191" v="3103" actId="20577"/>
          <ac:spMkLst>
            <pc:docMk/>
            <pc:sldMk cId="1737830564" sldId="270"/>
            <ac:spMk id="4" creationId="{F4CB1613-C1FD-4DA6-94A1-73BDCDD674E6}"/>
          </ac:spMkLst>
        </pc:spChg>
        <pc:spChg chg="add del mod">
          <ac:chgData name="Stefanie Becker" userId="2a2b6a79-e5b9-49cb-8f5a-051b2f908ec1" providerId="ADAL" clId="{4A096FB2-EF18-414D-A98A-42E0C1F0A8A1}" dt="2020-10-22T18:19:19.487" v="5593" actId="22"/>
          <ac:spMkLst>
            <pc:docMk/>
            <pc:sldMk cId="1737830564" sldId="270"/>
            <ac:spMk id="6" creationId="{9BA8BE1D-4EBD-4633-8845-EBF3F2235770}"/>
          </ac:spMkLst>
        </pc:spChg>
        <pc:picChg chg="add del mod">
          <ac:chgData name="Stefanie Becker" userId="2a2b6a79-e5b9-49cb-8f5a-051b2f908ec1" providerId="ADAL" clId="{4A096FB2-EF18-414D-A98A-42E0C1F0A8A1}" dt="2020-10-22T18:19:16.558" v="5592" actId="21"/>
          <ac:picMkLst>
            <pc:docMk/>
            <pc:sldMk cId="1737830564" sldId="270"/>
            <ac:picMk id="5" creationId="{89BAD0B0-BEC6-4A8D-9D7D-7C74C96DDDBA}"/>
          </ac:picMkLst>
        </pc:picChg>
        <pc:picChg chg="del">
          <ac:chgData name="Stefanie Becker" userId="2a2b6a79-e5b9-49cb-8f5a-051b2f908ec1" providerId="ADAL" clId="{4A096FB2-EF18-414D-A98A-42E0C1F0A8A1}" dt="2020-10-15T17:05:46.630" v="674" actId="478"/>
          <ac:picMkLst>
            <pc:docMk/>
            <pc:sldMk cId="1737830564" sldId="270"/>
            <ac:picMk id="6" creationId="{EBEBF1D2-2087-482E-9F7D-FA89E0039A10}"/>
          </ac:picMkLst>
        </pc:picChg>
        <pc:picChg chg="add mod">
          <ac:chgData name="Stefanie Becker" userId="2a2b6a79-e5b9-49cb-8f5a-051b2f908ec1" providerId="ADAL" clId="{4A096FB2-EF18-414D-A98A-42E0C1F0A8A1}" dt="2020-10-22T18:20:00.592" v="5617" actId="1076"/>
          <ac:picMkLst>
            <pc:docMk/>
            <pc:sldMk cId="1737830564" sldId="270"/>
            <ac:picMk id="7" creationId="{AF83A931-9E21-4015-AE9D-FBB577899071}"/>
          </ac:picMkLst>
        </pc:picChg>
        <pc:picChg chg="del">
          <ac:chgData name="Stefanie Becker" userId="2a2b6a79-e5b9-49cb-8f5a-051b2f908ec1" providerId="ADAL" clId="{4A096FB2-EF18-414D-A98A-42E0C1F0A8A1}" dt="2020-10-15T17:05:45.946" v="673" actId="478"/>
          <ac:picMkLst>
            <pc:docMk/>
            <pc:sldMk cId="1737830564" sldId="270"/>
            <ac:picMk id="8" creationId="{CC1886BF-E768-419F-A2A7-821FBA9197E3}"/>
          </ac:picMkLst>
        </pc:picChg>
        <pc:picChg chg="add mod ord">
          <ac:chgData name="Stefanie Becker" userId="2a2b6a79-e5b9-49cb-8f5a-051b2f908ec1" providerId="ADAL" clId="{4A096FB2-EF18-414D-A98A-42E0C1F0A8A1}" dt="2020-10-22T18:20:12.975" v="5620" actId="1076"/>
          <ac:picMkLst>
            <pc:docMk/>
            <pc:sldMk cId="1737830564" sldId="270"/>
            <ac:picMk id="9" creationId="{4F3D51BA-615C-4FE3-BBD6-7B9C0CC5D03D}"/>
          </ac:picMkLst>
        </pc:picChg>
      </pc:sldChg>
      <pc:sldChg chg="delSp modSp del mod">
        <pc:chgData name="Stefanie Becker" userId="2a2b6a79-e5b9-49cb-8f5a-051b2f908ec1" providerId="ADAL" clId="{4A096FB2-EF18-414D-A98A-42E0C1F0A8A1}" dt="2020-10-21T18:00:12.551" v="3190" actId="47"/>
        <pc:sldMkLst>
          <pc:docMk/>
          <pc:sldMk cId="1114470147" sldId="271"/>
        </pc:sldMkLst>
        <pc:spChg chg="mod">
          <ac:chgData name="Stefanie Becker" userId="2a2b6a79-e5b9-49cb-8f5a-051b2f908ec1" providerId="ADAL" clId="{4A096FB2-EF18-414D-A98A-42E0C1F0A8A1}" dt="2020-10-15T17:06:19.231" v="675" actId="6549"/>
          <ac:spMkLst>
            <pc:docMk/>
            <pc:sldMk cId="1114470147" sldId="271"/>
            <ac:spMk id="2" creationId="{7CFC8464-2C86-4426-AB25-18758CDA1678}"/>
          </ac:spMkLst>
        </pc:spChg>
        <pc:spChg chg="mod">
          <ac:chgData name="Stefanie Becker" userId="2a2b6a79-e5b9-49cb-8f5a-051b2f908ec1" providerId="ADAL" clId="{4A096FB2-EF18-414D-A98A-42E0C1F0A8A1}" dt="2020-10-15T17:06:25.212" v="678" actId="27636"/>
          <ac:spMkLst>
            <pc:docMk/>
            <pc:sldMk cId="1114470147" sldId="271"/>
            <ac:spMk id="3" creationId="{82E3E091-6C3B-4C4D-AA86-BD634CA49F36}"/>
          </ac:spMkLst>
        </pc:spChg>
        <pc:picChg chg="del">
          <ac:chgData name="Stefanie Becker" userId="2a2b6a79-e5b9-49cb-8f5a-051b2f908ec1" providerId="ADAL" clId="{4A096FB2-EF18-414D-A98A-42E0C1F0A8A1}" dt="2020-10-15T17:06:32.594" v="679" actId="478"/>
          <ac:picMkLst>
            <pc:docMk/>
            <pc:sldMk cId="1114470147" sldId="271"/>
            <ac:picMk id="6" creationId="{A6395E9B-B13C-4C34-80EF-4A443690FC5C}"/>
          </ac:picMkLst>
        </pc:picChg>
        <pc:picChg chg="del">
          <ac:chgData name="Stefanie Becker" userId="2a2b6a79-e5b9-49cb-8f5a-051b2f908ec1" providerId="ADAL" clId="{4A096FB2-EF18-414D-A98A-42E0C1F0A8A1}" dt="2020-10-15T17:06:33.316" v="680" actId="478"/>
          <ac:picMkLst>
            <pc:docMk/>
            <pc:sldMk cId="1114470147" sldId="271"/>
            <ac:picMk id="8" creationId="{2AA3B9A4-FE28-4C56-BFA0-0B05AE02CE9F}"/>
          </ac:picMkLst>
        </pc:picChg>
      </pc:sldChg>
      <pc:sldChg chg="delSp modSp del mod">
        <pc:chgData name="Stefanie Becker" userId="2a2b6a79-e5b9-49cb-8f5a-051b2f908ec1" providerId="ADAL" clId="{4A096FB2-EF18-414D-A98A-42E0C1F0A8A1}" dt="2020-10-23T20:14:56.195" v="7422" actId="47"/>
        <pc:sldMkLst>
          <pc:docMk/>
          <pc:sldMk cId="1389893619" sldId="272"/>
        </pc:sldMkLst>
        <pc:spChg chg="mod">
          <ac:chgData name="Stefanie Becker" userId="2a2b6a79-e5b9-49cb-8f5a-051b2f908ec1" providerId="ADAL" clId="{4A096FB2-EF18-414D-A98A-42E0C1F0A8A1}" dt="2020-10-15T17:06:58.743" v="688" actId="6549"/>
          <ac:spMkLst>
            <pc:docMk/>
            <pc:sldMk cId="1389893619" sldId="272"/>
            <ac:spMk id="2" creationId="{12D83023-FEC5-490A-A76B-4C283D776467}"/>
          </ac:spMkLst>
        </pc:spChg>
        <pc:spChg chg="del mod">
          <ac:chgData name="Stefanie Becker" userId="2a2b6a79-e5b9-49cb-8f5a-051b2f908ec1" providerId="ADAL" clId="{4A096FB2-EF18-414D-A98A-42E0C1F0A8A1}" dt="2020-10-23T20:14:54.098" v="7421" actId="478"/>
          <ac:spMkLst>
            <pc:docMk/>
            <pc:sldMk cId="1389893619" sldId="272"/>
            <ac:spMk id="3" creationId="{94987798-F1AD-4482-A551-CD7614B30A59}"/>
          </ac:spMkLst>
        </pc:spChg>
        <pc:picChg chg="del">
          <ac:chgData name="Stefanie Becker" userId="2a2b6a79-e5b9-49cb-8f5a-051b2f908ec1" providerId="ADAL" clId="{4A096FB2-EF18-414D-A98A-42E0C1F0A8A1}" dt="2020-10-15T17:07:00.123" v="689" actId="478"/>
          <ac:picMkLst>
            <pc:docMk/>
            <pc:sldMk cId="1389893619" sldId="272"/>
            <ac:picMk id="6" creationId="{633C9CDC-EFE1-4D63-9F43-C4530B530E55}"/>
          </ac:picMkLst>
        </pc:picChg>
      </pc:sldChg>
      <pc:sldChg chg="addSp delSp modSp mod">
        <pc:chgData name="Stefanie Becker" userId="2a2b6a79-e5b9-49cb-8f5a-051b2f908ec1" providerId="ADAL" clId="{4A096FB2-EF18-414D-A98A-42E0C1F0A8A1}" dt="2020-10-22T15:03:28.411" v="5230" actId="108"/>
        <pc:sldMkLst>
          <pc:docMk/>
          <pc:sldMk cId="1714154651" sldId="273"/>
        </pc:sldMkLst>
        <pc:spChg chg="mod">
          <ac:chgData name="Stefanie Becker" userId="2a2b6a79-e5b9-49cb-8f5a-051b2f908ec1" providerId="ADAL" clId="{4A096FB2-EF18-414D-A98A-42E0C1F0A8A1}" dt="2020-10-22T15:03:28.411" v="5230" actId="108"/>
          <ac:spMkLst>
            <pc:docMk/>
            <pc:sldMk cId="1714154651" sldId="273"/>
            <ac:spMk id="2" creationId="{E270A1C0-2A62-47F6-833E-F753ECB1FAAD}"/>
          </ac:spMkLst>
        </pc:spChg>
        <pc:spChg chg="mod">
          <ac:chgData name="Stefanie Becker" userId="2a2b6a79-e5b9-49cb-8f5a-051b2f908ec1" providerId="ADAL" clId="{4A096FB2-EF18-414D-A98A-42E0C1F0A8A1}" dt="2020-10-15T17:06:41.057" v="681" actId="6549"/>
          <ac:spMkLst>
            <pc:docMk/>
            <pc:sldMk cId="1714154651" sldId="273"/>
            <ac:spMk id="4" creationId="{66EB54E8-D22F-4CD5-BE69-4B3966FE1197}"/>
          </ac:spMkLst>
        </pc:spChg>
        <pc:spChg chg="add mod">
          <ac:chgData name="Stefanie Becker" userId="2a2b6a79-e5b9-49cb-8f5a-051b2f908ec1" providerId="ADAL" clId="{4A096FB2-EF18-414D-A98A-42E0C1F0A8A1}" dt="2020-10-22T14:53:09.125" v="5229" actId="255"/>
          <ac:spMkLst>
            <pc:docMk/>
            <pc:sldMk cId="1714154651" sldId="273"/>
            <ac:spMk id="5" creationId="{F4522BD4-0EFC-481E-AE9D-DAE473B7A447}"/>
          </ac:spMkLst>
        </pc:spChg>
        <pc:picChg chg="del">
          <ac:chgData name="Stefanie Becker" userId="2a2b6a79-e5b9-49cb-8f5a-051b2f908ec1" providerId="ADAL" clId="{4A096FB2-EF18-414D-A98A-42E0C1F0A8A1}" dt="2020-10-15T17:06:44.375" v="683" actId="478"/>
          <ac:picMkLst>
            <pc:docMk/>
            <pc:sldMk cId="1714154651" sldId="273"/>
            <ac:picMk id="6" creationId="{19082B2C-4ED9-4209-AA4F-AE4C18E533B4}"/>
          </ac:picMkLst>
        </pc:picChg>
      </pc:sldChg>
      <pc:sldChg chg="addSp delSp modSp mod">
        <pc:chgData name="Stefanie Becker" userId="2a2b6a79-e5b9-49cb-8f5a-051b2f908ec1" providerId="ADAL" clId="{4A096FB2-EF18-414D-A98A-42E0C1F0A8A1}" dt="2020-10-26T14:02:52.034" v="9669" actId="20577"/>
        <pc:sldMkLst>
          <pc:docMk/>
          <pc:sldMk cId="3836637242" sldId="274"/>
        </pc:sldMkLst>
        <pc:spChg chg="mod">
          <ac:chgData name="Stefanie Becker" userId="2a2b6a79-e5b9-49cb-8f5a-051b2f908ec1" providerId="ADAL" clId="{4A096FB2-EF18-414D-A98A-42E0C1F0A8A1}" dt="2020-10-26T13:56:55.372" v="9629" actId="108"/>
          <ac:spMkLst>
            <pc:docMk/>
            <pc:sldMk cId="3836637242" sldId="274"/>
            <ac:spMk id="2" creationId="{7F6B1F1E-282A-4356-9835-83F9D5AD9F9F}"/>
          </ac:spMkLst>
        </pc:spChg>
        <pc:spChg chg="mod">
          <ac:chgData name="Stefanie Becker" userId="2a2b6a79-e5b9-49cb-8f5a-051b2f908ec1" providerId="ADAL" clId="{4A096FB2-EF18-414D-A98A-42E0C1F0A8A1}" dt="2020-10-26T14:02:52.034" v="9669" actId="20577"/>
          <ac:spMkLst>
            <pc:docMk/>
            <pc:sldMk cId="3836637242" sldId="274"/>
            <ac:spMk id="4" creationId="{C162AAFA-831B-4B02-8B96-8A5CF4F82BE4}"/>
          </ac:spMkLst>
        </pc:spChg>
        <pc:spChg chg="add del mod">
          <ac:chgData name="Stefanie Becker" userId="2a2b6a79-e5b9-49cb-8f5a-051b2f908ec1" providerId="ADAL" clId="{4A096FB2-EF18-414D-A98A-42E0C1F0A8A1}" dt="2020-10-22T22:21:55.228" v="6323"/>
          <ac:spMkLst>
            <pc:docMk/>
            <pc:sldMk cId="3836637242" sldId="274"/>
            <ac:spMk id="5" creationId="{C22326CE-CEAD-4CF2-B9F2-EE9510280063}"/>
          </ac:spMkLst>
        </pc:spChg>
        <pc:picChg chg="add mod">
          <ac:chgData name="Stefanie Becker" userId="2a2b6a79-e5b9-49cb-8f5a-051b2f908ec1" providerId="ADAL" clId="{4A096FB2-EF18-414D-A98A-42E0C1F0A8A1}" dt="2020-10-23T12:56:29.199" v="6389" actId="14100"/>
          <ac:picMkLst>
            <pc:docMk/>
            <pc:sldMk cId="3836637242" sldId="274"/>
            <ac:picMk id="3" creationId="{978F5F53-97A7-4E84-9F09-9B3ACFD5FB9B}"/>
          </ac:picMkLst>
        </pc:picChg>
        <pc:picChg chg="del">
          <ac:chgData name="Stefanie Becker" userId="2a2b6a79-e5b9-49cb-8f5a-051b2f908ec1" providerId="ADAL" clId="{4A096FB2-EF18-414D-A98A-42E0C1F0A8A1}" dt="2020-10-15T17:06:53.762" v="687" actId="478"/>
          <ac:picMkLst>
            <pc:docMk/>
            <pc:sldMk cId="3836637242" sldId="274"/>
            <ac:picMk id="6" creationId="{EABE9055-E7FF-4269-9E26-D523F29DC661}"/>
          </ac:picMkLst>
        </pc:picChg>
        <pc:picChg chg="del">
          <ac:chgData name="Stefanie Becker" userId="2a2b6a79-e5b9-49cb-8f5a-051b2f908ec1" providerId="ADAL" clId="{4A096FB2-EF18-414D-A98A-42E0C1F0A8A1}" dt="2020-10-15T17:06:53.004" v="686" actId="478"/>
          <ac:picMkLst>
            <pc:docMk/>
            <pc:sldMk cId="3836637242" sldId="274"/>
            <ac:picMk id="8" creationId="{69E06EED-1883-4D2F-A103-806DE22B3D2A}"/>
          </ac:picMkLst>
        </pc:picChg>
      </pc:sldChg>
      <pc:sldChg chg="addSp delSp modSp mod">
        <pc:chgData name="Stefanie Becker" userId="2a2b6a79-e5b9-49cb-8f5a-051b2f908ec1" providerId="ADAL" clId="{4A096FB2-EF18-414D-A98A-42E0C1F0A8A1}" dt="2020-10-26T13:57:07.511" v="9633" actId="108"/>
        <pc:sldMkLst>
          <pc:docMk/>
          <pc:sldMk cId="3636091032" sldId="275"/>
        </pc:sldMkLst>
        <pc:spChg chg="mod">
          <ac:chgData name="Stefanie Becker" userId="2a2b6a79-e5b9-49cb-8f5a-051b2f908ec1" providerId="ADAL" clId="{4A096FB2-EF18-414D-A98A-42E0C1F0A8A1}" dt="2020-10-26T13:57:07.511" v="9633" actId="108"/>
          <ac:spMkLst>
            <pc:docMk/>
            <pc:sldMk cId="3636091032" sldId="275"/>
            <ac:spMk id="2" creationId="{54B14121-52F9-455C-9628-BFE77F0F6CC5}"/>
          </ac:spMkLst>
        </pc:spChg>
        <pc:spChg chg="del mod">
          <ac:chgData name="Stefanie Becker" userId="2a2b6a79-e5b9-49cb-8f5a-051b2f908ec1" providerId="ADAL" clId="{4A096FB2-EF18-414D-A98A-42E0C1F0A8A1}" dt="2020-10-23T20:14:59.923" v="7423"/>
          <ac:spMkLst>
            <pc:docMk/>
            <pc:sldMk cId="3636091032" sldId="275"/>
            <ac:spMk id="3" creationId="{49E5C821-9D05-4278-B735-900ADF14F407}"/>
          </ac:spMkLst>
        </pc:spChg>
        <pc:spChg chg="mod">
          <ac:chgData name="Stefanie Becker" userId="2a2b6a79-e5b9-49cb-8f5a-051b2f908ec1" providerId="ADAL" clId="{4A096FB2-EF18-414D-A98A-42E0C1F0A8A1}" dt="2020-10-23T21:57:35.406" v="8501" actId="255"/>
          <ac:spMkLst>
            <pc:docMk/>
            <pc:sldMk cId="3636091032" sldId="275"/>
            <ac:spMk id="4" creationId="{FCAC7ECF-1638-4F70-B26F-74FB6CBFA7F6}"/>
          </ac:spMkLst>
        </pc:spChg>
        <pc:spChg chg="add del mod">
          <ac:chgData name="Stefanie Becker" userId="2a2b6a79-e5b9-49cb-8f5a-051b2f908ec1" providerId="ADAL" clId="{4A096FB2-EF18-414D-A98A-42E0C1F0A8A1}" dt="2020-10-23T20:17:46.775" v="7501"/>
          <ac:spMkLst>
            <pc:docMk/>
            <pc:sldMk cId="3636091032" sldId="275"/>
            <ac:spMk id="7" creationId="{084BA123-693A-47E7-8BDE-C8D4236BE1C0}"/>
          </ac:spMkLst>
        </pc:spChg>
        <pc:picChg chg="add del mod">
          <ac:chgData name="Stefanie Becker" userId="2a2b6a79-e5b9-49cb-8f5a-051b2f908ec1" providerId="ADAL" clId="{4A096FB2-EF18-414D-A98A-42E0C1F0A8A1}" dt="2020-10-23T20:17:43.495" v="7500" actId="478"/>
          <ac:picMkLst>
            <pc:docMk/>
            <pc:sldMk cId="3636091032" sldId="275"/>
            <ac:picMk id="5" creationId="{AD78BD19-51F1-42BF-8A5B-1D6CFAEFB07A}"/>
          </ac:picMkLst>
        </pc:picChg>
        <pc:picChg chg="add mod">
          <ac:chgData name="Stefanie Becker" userId="2a2b6a79-e5b9-49cb-8f5a-051b2f908ec1" providerId="ADAL" clId="{4A096FB2-EF18-414D-A98A-42E0C1F0A8A1}" dt="2020-10-23T20:18:10.826" v="7522" actId="1076"/>
          <ac:picMkLst>
            <pc:docMk/>
            <pc:sldMk cId="3636091032" sldId="275"/>
            <ac:picMk id="8" creationId="{03939240-5931-44DC-84B4-74AE81D42137}"/>
          </ac:picMkLst>
        </pc:picChg>
      </pc:sldChg>
      <pc:sldChg chg="new del">
        <pc:chgData name="Stefanie Becker" userId="2a2b6a79-e5b9-49cb-8f5a-051b2f908ec1" providerId="ADAL" clId="{4A096FB2-EF18-414D-A98A-42E0C1F0A8A1}" dt="2020-10-21T17:30:50.137" v="2751" actId="47"/>
        <pc:sldMkLst>
          <pc:docMk/>
          <pc:sldMk cId="139166093" sldId="276"/>
        </pc:sldMkLst>
      </pc:sldChg>
      <pc:sldChg chg="new del">
        <pc:chgData name="Stefanie Becker" userId="2a2b6a79-e5b9-49cb-8f5a-051b2f908ec1" providerId="ADAL" clId="{4A096FB2-EF18-414D-A98A-42E0C1F0A8A1}" dt="2020-10-21T17:28:22.148" v="2748" actId="680"/>
        <pc:sldMkLst>
          <pc:docMk/>
          <pc:sldMk cId="165935566" sldId="276"/>
        </pc:sldMkLst>
      </pc:sldChg>
      <pc:sldChg chg="addSp delSp modSp new mod">
        <pc:chgData name="Stefanie Becker" userId="2a2b6a79-e5b9-49cb-8f5a-051b2f908ec1" providerId="ADAL" clId="{4A096FB2-EF18-414D-A98A-42E0C1F0A8A1}" dt="2020-10-23T12:51:58.414" v="6350" actId="14100"/>
        <pc:sldMkLst>
          <pc:docMk/>
          <pc:sldMk cId="3386477994" sldId="276"/>
        </pc:sldMkLst>
        <pc:spChg chg="mod">
          <ac:chgData name="Stefanie Becker" userId="2a2b6a79-e5b9-49cb-8f5a-051b2f908ec1" providerId="ADAL" clId="{4A096FB2-EF18-414D-A98A-42E0C1F0A8A1}" dt="2020-10-21T17:31:38.182" v="2754"/>
          <ac:spMkLst>
            <pc:docMk/>
            <pc:sldMk cId="3386477994" sldId="276"/>
            <ac:spMk id="2" creationId="{8B3AD6BB-748D-436C-A688-4DA20A114F9B}"/>
          </ac:spMkLst>
        </pc:spChg>
        <pc:spChg chg="del">
          <ac:chgData name="Stefanie Becker" userId="2a2b6a79-e5b9-49cb-8f5a-051b2f908ec1" providerId="ADAL" clId="{4A096FB2-EF18-414D-A98A-42E0C1F0A8A1}" dt="2020-10-21T17:34:18.021" v="2808"/>
          <ac:spMkLst>
            <pc:docMk/>
            <pc:sldMk cId="3386477994" sldId="276"/>
            <ac:spMk id="3" creationId="{AFFD3BFB-DFA3-4ABD-8B6C-E72FEBA774FA}"/>
          </ac:spMkLst>
        </pc:spChg>
        <pc:spChg chg="mod">
          <ac:chgData name="Stefanie Becker" userId="2a2b6a79-e5b9-49cb-8f5a-051b2f908ec1" providerId="ADAL" clId="{4A096FB2-EF18-414D-A98A-42E0C1F0A8A1}" dt="2020-10-21T17:40:05.530" v="3109" actId="20577"/>
          <ac:spMkLst>
            <pc:docMk/>
            <pc:sldMk cId="3386477994" sldId="276"/>
            <ac:spMk id="4" creationId="{B8F67BFA-ABF5-4C88-BE6C-89C0A6ED1ADD}"/>
          </ac:spMkLst>
        </pc:spChg>
        <pc:spChg chg="add del mod">
          <ac:chgData name="Stefanie Becker" userId="2a2b6a79-e5b9-49cb-8f5a-051b2f908ec1" providerId="ADAL" clId="{4A096FB2-EF18-414D-A98A-42E0C1F0A8A1}" dt="2020-10-22T13:31:54.815" v="3774"/>
          <ac:spMkLst>
            <pc:docMk/>
            <pc:sldMk cId="3386477994" sldId="276"/>
            <ac:spMk id="5" creationId="{48126779-E80B-4D37-A205-3CC148418462}"/>
          </ac:spMkLst>
        </pc:spChg>
        <pc:spChg chg="add del mod">
          <ac:chgData name="Stefanie Becker" userId="2a2b6a79-e5b9-49cb-8f5a-051b2f908ec1" providerId="ADAL" clId="{4A096FB2-EF18-414D-A98A-42E0C1F0A8A1}" dt="2020-10-21T17:42:54.255" v="3176"/>
          <ac:spMkLst>
            <pc:docMk/>
            <pc:sldMk cId="3386477994" sldId="276"/>
            <ac:spMk id="7" creationId="{171E3037-5564-4677-B9CA-42F28EC41D38}"/>
          </ac:spMkLst>
        </pc:spChg>
        <pc:spChg chg="add del mod">
          <ac:chgData name="Stefanie Becker" userId="2a2b6a79-e5b9-49cb-8f5a-051b2f908ec1" providerId="ADAL" clId="{4A096FB2-EF18-414D-A98A-42E0C1F0A8A1}" dt="2020-10-22T13:35:02.989" v="3791"/>
          <ac:spMkLst>
            <pc:docMk/>
            <pc:sldMk cId="3386477994" sldId="276"/>
            <ac:spMk id="9" creationId="{37A0EB7B-3027-41F1-A9A3-651A08ECE4DB}"/>
          </ac:spMkLst>
        </pc:spChg>
        <pc:spChg chg="add del mod">
          <ac:chgData name="Stefanie Becker" userId="2a2b6a79-e5b9-49cb-8f5a-051b2f908ec1" providerId="ADAL" clId="{4A096FB2-EF18-414D-A98A-42E0C1F0A8A1}" dt="2020-10-22T18:22:56.341" v="5622"/>
          <ac:spMkLst>
            <pc:docMk/>
            <pc:sldMk cId="3386477994" sldId="276"/>
            <ac:spMk id="12" creationId="{B38CB3F7-6E02-47EB-B120-2F7ABB3EA0E9}"/>
          </ac:spMkLst>
        </pc:spChg>
        <pc:picChg chg="add del mod">
          <ac:chgData name="Stefanie Becker" userId="2a2b6a79-e5b9-49cb-8f5a-051b2f908ec1" providerId="ADAL" clId="{4A096FB2-EF18-414D-A98A-42E0C1F0A8A1}" dt="2020-10-21T17:42:47.109" v="3175" actId="478"/>
          <ac:picMkLst>
            <pc:docMk/>
            <pc:sldMk cId="3386477994" sldId="276"/>
            <ac:picMk id="5" creationId="{7CAA435A-A5A9-41C4-B58B-7C8ECCD3C32F}"/>
          </ac:picMkLst>
        </pc:picChg>
        <pc:picChg chg="add del mod">
          <ac:chgData name="Stefanie Becker" userId="2a2b6a79-e5b9-49cb-8f5a-051b2f908ec1" providerId="ADAL" clId="{4A096FB2-EF18-414D-A98A-42E0C1F0A8A1}" dt="2020-10-22T13:34:53.674" v="3790" actId="478"/>
          <ac:picMkLst>
            <pc:docMk/>
            <pc:sldMk cId="3386477994" sldId="276"/>
            <ac:picMk id="6" creationId="{C255590C-24D5-47C2-A891-507808F4EA2E}"/>
          </ac:picMkLst>
        </pc:picChg>
        <pc:picChg chg="add del mod">
          <ac:chgData name="Stefanie Becker" userId="2a2b6a79-e5b9-49cb-8f5a-051b2f908ec1" providerId="ADAL" clId="{4A096FB2-EF18-414D-A98A-42E0C1F0A8A1}" dt="2020-10-22T13:31:52.123" v="3773" actId="478"/>
          <ac:picMkLst>
            <pc:docMk/>
            <pc:sldMk cId="3386477994" sldId="276"/>
            <ac:picMk id="8" creationId="{65036B8F-A495-4F95-993A-402EF094FD1A}"/>
          </ac:picMkLst>
        </pc:picChg>
        <pc:picChg chg="add del mod">
          <ac:chgData name="Stefanie Becker" userId="2a2b6a79-e5b9-49cb-8f5a-051b2f908ec1" providerId="ADAL" clId="{4A096FB2-EF18-414D-A98A-42E0C1F0A8A1}" dt="2020-10-22T18:22:54.283" v="5621" actId="478"/>
          <ac:picMkLst>
            <pc:docMk/>
            <pc:sldMk cId="3386477994" sldId="276"/>
            <ac:picMk id="10" creationId="{6F19E8CF-CAF7-4C1F-B507-4454D68DCC3D}"/>
          </ac:picMkLst>
        </pc:picChg>
        <pc:picChg chg="add mod">
          <ac:chgData name="Stefanie Becker" userId="2a2b6a79-e5b9-49cb-8f5a-051b2f908ec1" providerId="ADAL" clId="{4A096FB2-EF18-414D-A98A-42E0C1F0A8A1}" dt="2020-10-23T12:51:58.414" v="6350" actId="14100"/>
          <ac:picMkLst>
            <pc:docMk/>
            <pc:sldMk cId="3386477994" sldId="276"/>
            <ac:picMk id="13" creationId="{E592F338-BE07-47EE-9E28-BD3B7260E961}"/>
          </ac:picMkLst>
        </pc:picChg>
      </pc:sldChg>
      <pc:sldChg chg="addSp delSp modSp new mod">
        <pc:chgData name="Stefanie Becker" userId="2a2b6a79-e5b9-49cb-8f5a-051b2f908ec1" providerId="ADAL" clId="{4A096FB2-EF18-414D-A98A-42E0C1F0A8A1}" dt="2020-10-26T14:01:09.887" v="9664" actId="255"/>
        <pc:sldMkLst>
          <pc:docMk/>
          <pc:sldMk cId="191812751" sldId="277"/>
        </pc:sldMkLst>
        <pc:spChg chg="mod">
          <ac:chgData name="Stefanie Becker" userId="2a2b6a79-e5b9-49cb-8f5a-051b2f908ec1" providerId="ADAL" clId="{4A096FB2-EF18-414D-A98A-42E0C1F0A8A1}" dt="2020-10-22T15:03:37.319" v="5232" actId="108"/>
          <ac:spMkLst>
            <pc:docMk/>
            <pc:sldMk cId="191812751" sldId="277"/>
            <ac:spMk id="2" creationId="{871CE685-D443-448B-BD69-51E261C117B3}"/>
          </ac:spMkLst>
        </pc:spChg>
        <pc:spChg chg="del">
          <ac:chgData name="Stefanie Becker" userId="2a2b6a79-e5b9-49cb-8f5a-051b2f908ec1" providerId="ADAL" clId="{4A096FB2-EF18-414D-A98A-42E0C1F0A8A1}" dt="2020-10-22T22:20:07.038" v="6322"/>
          <ac:spMkLst>
            <pc:docMk/>
            <pc:sldMk cId="191812751" sldId="277"/>
            <ac:spMk id="3" creationId="{802A80D5-B23D-4092-BBB2-ADCE6DBE9B2F}"/>
          </ac:spMkLst>
        </pc:spChg>
        <pc:spChg chg="mod">
          <ac:chgData name="Stefanie Becker" userId="2a2b6a79-e5b9-49cb-8f5a-051b2f908ec1" providerId="ADAL" clId="{4A096FB2-EF18-414D-A98A-42E0C1F0A8A1}" dt="2020-10-26T14:01:09.887" v="9664" actId="255"/>
          <ac:spMkLst>
            <pc:docMk/>
            <pc:sldMk cId="191812751" sldId="277"/>
            <ac:spMk id="4" creationId="{E53AADD4-AED4-46F5-BEC7-6C7706B5ADE1}"/>
          </ac:spMkLst>
        </pc:spChg>
        <pc:picChg chg="add mod">
          <ac:chgData name="Stefanie Becker" userId="2a2b6a79-e5b9-49cb-8f5a-051b2f908ec1" providerId="ADAL" clId="{4A096FB2-EF18-414D-A98A-42E0C1F0A8A1}" dt="2020-10-23T12:55:36.220" v="6367" actId="14100"/>
          <ac:picMkLst>
            <pc:docMk/>
            <pc:sldMk cId="191812751" sldId="277"/>
            <ac:picMk id="5" creationId="{000A982E-2AB1-4C84-8FA3-0A9E0B79111A}"/>
          </ac:picMkLst>
        </pc:picChg>
      </pc:sldChg>
      <pc:sldChg chg="new del">
        <pc:chgData name="Stefanie Becker" userId="2a2b6a79-e5b9-49cb-8f5a-051b2f908ec1" providerId="ADAL" clId="{4A096FB2-EF18-414D-A98A-42E0C1F0A8A1}" dt="2020-10-21T17:31:15.814" v="2752" actId="47"/>
        <pc:sldMkLst>
          <pc:docMk/>
          <pc:sldMk cId="2074572380" sldId="277"/>
        </pc:sldMkLst>
      </pc:sldChg>
      <pc:sldChg chg="addSp delSp modSp new mod">
        <pc:chgData name="Stefanie Becker" userId="2a2b6a79-e5b9-49cb-8f5a-051b2f908ec1" providerId="ADAL" clId="{4A096FB2-EF18-414D-A98A-42E0C1F0A8A1}" dt="2020-10-26T14:00:35.039" v="9663" actId="20577"/>
        <pc:sldMkLst>
          <pc:docMk/>
          <pc:sldMk cId="1530876624" sldId="278"/>
        </pc:sldMkLst>
        <pc:spChg chg="mod">
          <ac:chgData name="Stefanie Becker" userId="2a2b6a79-e5b9-49cb-8f5a-051b2f908ec1" providerId="ADAL" clId="{4A096FB2-EF18-414D-A98A-42E0C1F0A8A1}" dt="2020-10-22T17:58:56.818" v="5517" actId="14100"/>
          <ac:spMkLst>
            <pc:docMk/>
            <pc:sldMk cId="1530876624" sldId="278"/>
            <ac:spMk id="2" creationId="{30C4792E-C580-4467-8524-50CC2CB4EDFE}"/>
          </ac:spMkLst>
        </pc:spChg>
        <pc:spChg chg="del">
          <ac:chgData name="Stefanie Becker" userId="2a2b6a79-e5b9-49cb-8f5a-051b2f908ec1" providerId="ADAL" clId="{4A096FB2-EF18-414D-A98A-42E0C1F0A8A1}" dt="2020-10-22T14:27:00.691" v="4689"/>
          <ac:spMkLst>
            <pc:docMk/>
            <pc:sldMk cId="1530876624" sldId="278"/>
            <ac:spMk id="3" creationId="{33B41A95-5909-4FE5-BB74-1BB3BE572DA4}"/>
          </ac:spMkLst>
        </pc:spChg>
        <pc:spChg chg="mod">
          <ac:chgData name="Stefanie Becker" userId="2a2b6a79-e5b9-49cb-8f5a-051b2f908ec1" providerId="ADAL" clId="{4A096FB2-EF18-414D-A98A-42E0C1F0A8A1}" dt="2020-10-26T14:00:35.039" v="9663" actId="20577"/>
          <ac:spMkLst>
            <pc:docMk/>
            <pc:sldMk cId="1530876624" sldId="278"/>
            <ac:spMk id="4" creationId="{865670F0-72B4-4208-A3D2-50847759BFCA}"/>
          </ac:spMkLst>
        </pc:spChg>
        <pc:spChg chg="add del mod">
          <ac:chgData name="Stefanie Becker" userId="2a2b6a79-e5b9-49cb-8f5a-051b2f908ec1" providerId="ADAL" clId="{4A096FB2-EF18-414D-A98A-42E0C1F0A8A1}" dt="2020-10-22T14:34:16.778" v="4755"/>
          <ac:spMkLst>
            <pc:docMk/>
            <pc:sldMk cId="1530876624" sldId="278"/>
            <ac:spMk id="7" creationId="{384DCAE7-F529-4B19-BDCD-57EB962210B5}"/>
          </ac:spMkLst>
        </pc:spChg>
        <pc:spChg chg="add del mod">
          <ac:chgData name="Stefanie Becker" userId="2a2b6a79-e5b9-49cb-8f5a-051b2f908ec1" providerId="ADAL" clId="{4A096FB2-EF18-414D-A98A-42E0C1F0A8A1}" dt="2020-10-22T18:05:44.719" v="5523"/>
          <ac:spMkLst>
            <pc:docMk/>
            <pc:sldMk cId="1530876624" sldId="278"/>
            <ac:spMk id="10" creationId="{71524202-BCEC-41A3-BFB2-C9F3DE18C9A5}"/>
          </ac:spMkLst>
        </pc:spChg>
        <pc:picChg chg="add del mod">
          <ac:chgData name="Stefanie Becker" userId="2a2b6a79-e5b9-49cb-8f5a-051b2f908ec1" providerId="ADAL" clId="{4A096FB2-EF18-414D-A98A-42E0C1F0A8A1}" dt="2020-10-22T14:34:12.756" v="4754" actId="478"/>
          <ac:picMkLst>
            <pc:docMk/>
            <pc:sldMk cId="1530876624" sldId="278"/>
            <ac:picMk id="5" creationId="{5C05F69A-06D6-4327-8AA3-D242999E4A06}"/>
          </ac:picMkLst>
        </pc:picChg>
        <pc:picChg chg="add del mod">
          <ac:chgData name="Stefanie Becker" userId="2a2b6a79-e5b9-49cb-8f5a-051b2f908ec1" providerId="ADAL" clId="{4A096FB2-EF18-414D-A98A-42E0C1F0A8A1}" dt="2020-10-22T18:05:42.862" v="5522" actId="478"/>
          <ac:picMkLst>
            <pc:docMk/>
            <pc:sldMk cId="1530876624" sldId="278"/>
            <ac:picMk id="8" creationId="{6FBC252C-66E3-45B9-B5E7-F830C48DD7F0}"/>
          </ac:picMkLst>
        </pc:picChg>
        <pc:picChg chg="add mod">
          <ac:chgData name="Stefanie Becker" userId="2a2b6a79-e5b9-49cb-8f5a-051b2f908ec1" providerId="ADAL" clId="{4A096FB2-EF18-414D-A98A-42E0C1F0A8A1}" dt="2020-10-26T13:59:52.601" v="9658" actId="1076"/>
          <ac:picMkLst>
            <pc:docMk/>
            <pc:sldMk cId="1530876624" sldId="278"/>
            <ac:picMk id="11" creationId="{9656C1FD-136B-4E02-82C3-45DDB1842FE1}"/>
          </ac:picMkLst>
        </pc:picChg>
      </pc:sldChg>
      <pc:sldChg chg="addSp delSp modSp new mod">
        <pc:chgData name="Stefanie Becker" userId="2a2b6a79-e5b9-49cb-8f5a-051b2f908ec1" providerId="ADAL" clId="{4A096FB2-EF18-414D-A98A-42E0C1F0A8A1}" dt="2020-10-23T12:52:44.840" v="6351" actId="14100"/>
        <pc:sldMkLst>
          <pc:docMk/>
          <pc:sldMk cId="2952816301" sldId="279"/>
        </pc:sldMkLst>
        <pc:spChg chg="mod">
          <ac:chgData name="Stefanie Becker" userId="2a2b6a79-e5b9-49cb-8f5a-051b2f908ec1" providerId="ADAL" clId="{4A096FB2-EF18-414D-A98A-42E0C1F0A8A1}" dt="2020-10-22T17:31:21.128" v="5297"/>
          <ac:spMkLst>
            <pc:docMk/>
            <pc:sldMk cId="2952816301" sldId="279"/>
            <ac:spMk id="2" creationId="{0B35E474-27E6-4ACE-9103-5AA417A2D7E9}"/>
          </ac:spMkLst>
        </pc:spChg>
        <pc:spChg chg="del">
          <ac:chgData name="Stefanie Becker" userId="2a2b6a79-e5b9-49cb-8f5a-051b2f908ec1" providerId="ADAL" clId="{4A096FB2-EF18-414D-A98A-42E0C1F0A8A1}" dt="2020-10-22T17:13:13.548" v="5251"/>
          <ac:spMkLst>
            <pc:docMk/>
            <pc:sldMk cId="2952816301" sldId="279"/>
            <ac:spMk id="3" creationId="{D32152D1-8D75-4C23-A5A7-4CABFCD738E2}"/>
          </ac:spMkLst>
        </pc:spChg>
        <pc:spChg chg="mod">
          <ac:chgData name="Stefanie Becker" userId="2a2b6a79-e5b9-49cb-8f5a-051b2f908ec1" providerId="ADAL" clId="{4A096FB2-EF18-414D-A98A-42E0C1F0A8A1}" dt="2020-10-22T21:45:37.866" v="6090" actId="20577"/>
          <ac:spMkLst>
            <pc:docMk/>
            <pc:sldMk cId="2952816301" sldId="279"/>
            <ac:spMk id="4" creationId="{A0EF262A-150B-4B44-8774-7E3C73D567EA}"/>
          </ac:spMkLst>
        </pc:spChg>
        <pc:spChg chg="add del mod">
          <ac:chgData name="Stefanie Becker" userId="2a2b6a79-e5b9-49cb-8f5a-051b2f908ec1" providerId="ADAL" clId="{4A096FB2-EF18-414D-A98A-42E0C1F0A8A1}" dt="2020-10-22T18:09:13.217" v="5539"/>
          <ac:spMkLst>
            <pc:docMk/>
            <pc:sldMk cId="2952816301" sldId="279"/>
            <ac:spMk id="8" creationId="{B7B14FC4-D604-43B2-B2BE-7B3448FC2B75}"/>
          </ac:spMkLst>
        </pc:spChg>
        <pc:spChg chg="add del mod">
          <ac:chgData name="Stefanie Becker" userId="2a2b6a79-e5b9-49cb-8f5a-051b2f908ec1" providerId="ADAL" clId="{4A096FB2-EF18-414D-A98A-42E0C1F0A8A1}" dt="2020-10-22T18:14:24.309" v="5564"/>
          <ac:spMkLst>
            <pc:docMk/>
            <pc:sldMk cId="2952816301" sldId="279"/>
            <ac:spMk id="11" creationId="{26DE1364-ECD1-439E-BEE0-26387F7D5E6F}"/>
          </ac:spMkLst>
        </pc:spChg>
        <pc:picChg chg="add del mod">
          <ac:chgData name="Stefanie Becker" userId="2a2b6a79-e5b9-49cb-8f5a-051b2f908ec1" providerId="ADAL" clId="{4A096FB2-EF18-414D-A98A-42E0C1F0A8A1}" dt="2020-10-22T18:09:10.593" v="5538" actId="478"/>
          <ac:picMkLst>
            <pc:docMk/>
            <pc:sldMk cId="2952816301" sldId="279"/>
            <ac:picMk id="5" creationId="{9F3677B4-2FA8-42EA-99CE-D2DD21DDD5D7}"/>
          </ac:picMkLst>
        </pc:picChg>
        <pc:picChg chg="add del mod">
          <ac:chgData name="Stefanie Becker" userId="2a2b6a79-e5b9-49cb-8f5a-051b2f908ec1" providerId="ADAL" clId="{4A096FB2-EF18-414D-A98A-42E0C1F0A8A1}" dt="2020-10-22T21:30:13.302" v="5647" actId="21"/>
          <ac:picMkLst>
            <pc:docMk/>
            <pc:sldMk cId="2952816301" sldId="279"/>
            <ac:picMk id="6" creationId="{3290DF67-4ADE-447A-A5C6-9EF24145EFAD}"/>
          </ac:picMkLst>
        </pc:picChg>
        <pc:picChg chg="add del mod">
          <ac:chgData name="Stefanie Becker" userId="2a2b6a79-e5b9-49cb-8f5a-051b2f908ec1" providerId="ADAL" clId="{4A096FB2-EF18-414D-A98A-42E0C1F0A8A1}" dt="2020-10-22T18:14:23.687" v="5563" actId="478"/>
          <ac:picMkLst>
            <pc:docMk/>
            <pc:sldMk cId="2952816301" sldId="279"/>
            <ac:picMk id="9" creationId="{7E228D9D-0375-46A8-99A6-9E54E69E32AC}"/>
          </ac:picMkLst>
        </pc:picChg>
        <pc:picChg chg="add del mod">
          <ac:chgData name="Stefanie Becker" userId="2a2b6a79-e5b9-49cb-8f5a-051b2f908ec1" providerId="ADAL" clId="{4A096FB2-EF18-414D-A98A-42E0C1F0A8A1}" dt="2020-10-23T12:52:44.840" v="6351" actId="14100"/>
          <ac:picMkLst>
            <pc:docMk/>
            <pc:sldMk cId="2952816301" sldId="279"/>
            <ac:picMk id="12" creationId="{DF808BB2-CB2A-40B6-A854-57C5C6FAB1CF}"/>
          </ac:picMkLst>
        </pc:picChg>
      </pc:sldChg>
      <pc:sldChg chg="addSp delSp modSp new mod">
        <pc:chgData name="Stefanie Becker" userId="2a2b6a79-e5b9-49cb-8f5a-051b2f908ec1" providerId="ADAL" clId="{4A096FB2-EF18-414D-A98A-42E0C1F0A8A1}" dt="2020-10-23T12:53:27.772" v="6353" actId="1076"/>
        <pc:sldMkLst>
          <pc:docMk/>
          <pc:sldMk cId="454780846" sldId="280"/>
        </pc:sldMkLst>
        <pc:spChg chg="mod">
          <ac:chgData name="Stefanie Becker" userId="2a2b6a79-e5b9-49cb-8f5a-051b2f908ec1" providerId="ADAL" clId="{4A096FB2-EF18-414D-A98A-42E0C1F0A8A1}" dt="2020-10-22T21:27:13.739" v="5646"/>
          <ac:spMkLst>
            <pc:docMk/>
            <pc:sldMk cId="454780846" sldId="280"/>
            <ac:spMk id="2" creationId="{4E175D23-B010-47BD-AEFA-31F21619B53B}"/>
          </ac:spMkLst>
        </pc:spChg>
        <pc:spChg chg="del">
          <ac:chgData name="Stefanie Becker" userId="2a2b6a79-e5b9-49cb-8f5a-051b2f908ec1" providerId="ADAL" clId="{4A096FB2-EF18-414D-A98A-42E0C1F0A8A1}" dt="2020-10-22T21:30:21.971" v="5648" actId="22"/>
          <ac:spMkLst>
            <pc:docMk/>
            <pc:sldMk cId="454780846" sldId="280"/>
            <ac:spMk id="3" creationId="{CF1D514C-D1D3-4EBB-9DE2-5C86585E30D2}"/>
          </ac:spMkLst>
        </pc:spChg>
        <pc:spChg chg="mod">
          <ac:chgData name="Stefanie Becker" userId="2a2b6a79-e5b9-49cb-8f5a-051b2f908ec1" providerId="ADAL" clId="{4A096FB2-EF18-414D-A98A-42E0C1F0A8A1}" dt="2020-10-22T21:58:55.104" v="6321" actId="20577"/>
          <ac:spMkLst>
            <pc:docMk/>
            <pc:sldMk cId="454780846" sldId="280"/>
            <ac:spMk id="4" creationId="{1CBE7330-F6A1-48E0-9D8F-A71CB8086118}"/>
          </ac:spMkLst>
        </pc:spChg>
        <pc:picChg chg="add mod ord">
          <ac:chgData name="Stefanie Becker" userId="2a2b6a79-e5b9-49cb-8f5a-051b2f908ec1" providerId="ADAL" clId="{4A096FB2-EF18-414D-A98A-42E0C1F0A8A1}" dt="2020-10-23T12:53:27.772" v="6353" actId="1076"/>
          <ac:picMkLst>
            <pc:docMk/>
            <pc:sldMk cId="454780846" sldId="280"/>
            <ac:picMk id="6" creationId="{53355BE5-5D63-4153-9945-7657073014DB}"/>
          </ac:picMkLst>
        </pc:picChg>
        <pc:picChg chg="add mod">
          <ac:chgData name="Stefanie Becker" userId="2a2b6a79-e5b9-49cb-8f5a-051b2f908ec1" providerId="ADAL" clId="{4A096FB2-EF18-414D-A98A-42E0C1F0A8A1}" dt="2020-10-23T12:53:17.007" v="6352" actId="1076"/>
          <ac:picMkLst>
            <pc:docMk/>
            <pc:sldMk cId="454780846" sldId="280"/>
            <ac:picMk id="7" creationId="{B9ABF95E-CEDE-4C0F-9DA7-60E0B9177CDA}"/>
          </ac:picMkLst>
        </pc:picChg>
      </pc:sldChg>
      <pc:sldChg chg="addSp delSp modSp new mod">
        <pc:chgData name="Stefanie Becker" userId="2a2b6a79-e5b9-49cb-8f5a-051b2f908ec1" providerId="ADAL" clId="{4A096FB2-EF18-414D-A98A-42E0C1F0A8A1}" dt="2020-10-26T13:56:59.635" v="9630" actId="108"/>
        <pc:sldMkLst>
          <pc:docMk/>
          <pc:sldMk cId="3693180644" sldId="281"/>
        </pc:sldMkLst>
        <pc:spChg chg="mod">
          <ac:chgData name="Stefanie Becker" userId="2a2b6a79-e5b9-49cb-8f5a-051b2f908ec1" providerId="ADAL" clId="{4A096FB2-EF18-414D-A98A-42E0C1F0A8A1}" dt="2020-10-26T13:56:59.635" v="9630" actId="108"/>
          <ac:spMkLst>
            <pc:docMk/>
            <pc:sldMk cId="3693180644" sldId="281"/>
            <ac:spMk id="2" creationId="{2CCD2746-3466-4622-8F29-722567FCE23A}"/>
          </ac:spMkLst>
        </pc:spChg>
        <pc:spChg chg="del">
          <ac:chgData name="Stefanie Becker" userId="2a2b6a79-e5b9-49cb-8f5a-051b2f908ec1" providerId="ADAL" clId="{4A096FB2-EF18-414D-A98A-42E0C1F0A8A1}" dt="2020-10-22T22:25:28.936" v="6325"/>
          <ac:spMkLst>
            <pc:docMk/>
            <pc:sldMk cId="3693180644" sldId="281"/>
            <ac:spMk id="3" creationId="{F0B7A457-F10E-4DA5-BAFE-C59FE81B363B}"/>
          </ac:spMkLst>
        </pc:spChg>
        <pc:spChg chg="mod">
          <ac:chgData name="Stefanie Becker" userId="2a2b6a79-e5b9-49cb-8f5a-051b2f908ec1" providerId="ADAL" clId="{4A096FB2-EF18-414D-A98A-42E0C1F0A8A1}" dt="2020-10-23T18:59:18.303" v="7418" actId="20577"/>
          <ac:spMkLst>
            <pc:docMk/>
            <pc:sldMk cId="3693180644" sldId="281"/>
            <ac:spMk id="4" creationId="{B3CF2DF7-822C-4001-811B-E971FD772816}"/>
          </ac:spMkLst>
        </pc:spChg>
        <pc:picChg chg="add mod">
          <ac:chgData name="Stefanie Becker" userId="2a2b6a79-e5b9-49cb-8f5a-051b2f908ec1" providerId="ADAL" clId="{4A096FB2-EF18-414D-A98A-42E0C1F0A8A1}" dt="2020-10-23T12:57:37.923" v="6404" actId="14100"/>
          <ac:picMkLst>
            <pc:docMk/>
            <pc:sldMk cId="3693180644" sldId="281"/>
            <ac:picMk id="5" creationId="{2667722F-959A-439E-99A3-906161F1287C}"/>
          </ac:picMkLst>
        </pc:picChg>
      </pc:sldChg>
      <pc:sldChg chg="new del">
        <pc:chgData name="Stefanie Becker" userId="2a2b6a79-e5b9-49cb-8f5a-051b2f908ec1" providerId="ADAL" clId="{4A096FB2-EF18-414D-A98A-42E0C1F0A8A1}" dt="2020-10-23T21:26:04.077" v="8165" actId="47"/>
        <pc:sldMkLst>
          <pc:docMk/>
          <pc:sldMk cId="4193648796" sldId="282"/>
        </pc:sldMkLst>
      </pc:sldChg>
      <pc:sldChg chg="addSp delSp modSp new mod">
        <pc:chgData name="Stefanie Becker" userId="2a2b6a79-e5b9-49cb-8f5a-051b2f908ec1" providerId="ADAL" clId="{4A096FB2-EF18-414D-A98A-42E0C1F0A8A1}" dt="2020-10-26T14:07:52.007" v="9815" actId="14100"/>
        <pc:sldMkLst>
          <pc:docMk/>
          <pc:sldMk cId="465441404" sldId="283"/>
        </pc:sldMkLst>
        <pc:spChg chg="mod">
          <ac:chgData name="Stefanie Becker" userId="2a2b6a79-e5b9-49cb-8f5a-051b2f908ec1" providerId="ADAL" clId="{4A096FB2-EF18-414D-A98A-42E0C1F0A8A1}" dt="2020-10-26T14:07:52.007" v="9815" actId="14100"/>
          <ac:spMkLst>
            <pc:docMk/>
            <pc:sldMk cId="465441404" sldId="283"/>
            <ac:spMk id="2" creationId="{66553982-5F1F-464A-B256-5F77C797D2E6}"/>
          </ac:spMkLst>
        </pc:spChg>
        <pc:spChg chg="del">
          <ac:chgData name="Stefanie Becker" userId="2a2b6a79-e5b9-49cb-8f5a-051b2f908ec1" providerId="ADAL" clId="{4A096FB2-EF18-414D-A98A-42E0C1F0A8A1}" dt="2020-10-23T20:27:31.003" v="7642"/>
          <ac:spMkLst>
            <pc:docMk/>
            <pc:sldMk cId="465441404" sldId="283"/>
            <ac:spMk id="3" creationId="{06845F88-E24B-4834-8BC7-B9A537F225FB}"/>
          </ac:spMkLst>
        </pc:spChg>
        <pc:spChg chg="mod">
          <ac:chgData name="Stefanie Becker" userId="2a2b6a79-e5b9-49cb-8f5a-051b2f908ec1" providerId="ADAL" clId="{4A096FB2-EF18-414D-A98A-42E0C1F0A8A1}" dt="2020-10-26T14:07:49.884" v="9814" actId="14100"/>
          <ac:spMkLst>
            <pc:docMk/>
            <pc:sldMk cId="465441404" sldId="283"/>
            <ac:spMk id="4" creationId="{2F6A79CB-0E6F-48B2-B6CD-75C94F2FEF56}"/>
          </ac:spMkLst>
        </pc:spChg>
        <pc:picChg chg="add mod">
          <ac:chgData name="Stefanie Becker" userId="2a2b6a79-e5b9-49cb-8f5a-051b2f908ec1" providerId="ADAL" clId="{4A096FB2-EF18-414D-A98A-42E0C1F0A8A1}" dt="2020-10-23T20:45:24.869" v="8007" actId="1076"/>
          <ac:picMkLst>
            <pc:docMk/>
            <pc:sldMk cId="465441404" sldId="283"/>
            <ac:picMk id="5" creationId="{7CAC08FB-E61E-43EA-A9C1-E2F7D87EF877}"/>
          </ac:picMkLst>
        </pc:picChg>
      </pc:sldChg>
      <pc:sldChg chg="addSp delSp modSp new mod">
        <pc:chgData name="Stefanie Becker" userId="2a2b6a79-e5b9-49cb-8f5a-051b2f908ec1" providerId="ADAL" clId="{4A096FB2-EF18-414D-A98A-42E0C1F0A8A1}" dt="2020-10-26T14:08:14.192" v="9819" actId="14100"/>
        <pc:sldMkLst>
          <pc:docMk/>
          <pc:sldMk cId="2150742244" sldId="284"/>
        </pc:sldMkLst>
        <pc:spChg chg="mod">
          <ac:chgData name="Stefanie Becker" userId="2a2b6a79-e5b9-49cb-8f5a-051b2f908ec1" providerId="ADAL" clId="{4A096FB2-EF18-414D-A98A-42E0C1F0A8A1}" dt="2020-10-26T14:08:14.192" v="9819" actId="14100"/>
          <ac:spMkLst>
            <pc:docMk/>
            <pc:sldMk cId="2150742244" sldId="284"/>
            <ac:spMk id="2" creationId="{F7B03538-018F-4EDC-8B34-365763FCE200}"/>
          </ac:spMkLst>
        </pc:spChg>
        <pc:spChg chg="del">
          <ac:chgData name="Stefanie Becker" userId="2a2b6a79-e5b9-49cb-8f5a-051b2f908ec1" providerId="ADAL" clId="{4A096FB2-EF18-414D-A98A-42E0C1F0A8A1}" dt="2020-10-23T20:39:09.155" v="7960"/>
          <ac:spMkLst>
            <pc:docMk/>
            <pc:sldMk cId="2150742244" sldId="284"/>
            <ac:spMk id="3" creationId="{9CEC32C4-21CD-4691-AB4B-9967981B8E6A}"/>
          </ac:spMkLst>
        </pc:spChg>
        <pc:spChg chg="mod">
          <ac:chgData name="Stefanie Becker" userId="2a2b6a79-e5b9-49cb-8f5a-051b2f908ec1" providerId="ADAL" clId="{4A096FB2-EF18-414D-A98A-42E0C1F0A8A1}" dt="2020-10-26T14:08:11.697" v="9818" actId="14100"/>
          <ac:spMkLst>
            <pc:docMk/>
            <pc:sldMk cId="2150742244" sldId="284"/>
            <ac:spMk id="4" creationId="{A4D9FC05-31B0-4E84-B5C7-63DD7C149AB9}"/>
          </ac:spMkLst>
        </pc:spChg>
        <pc:spChg chg="add del mod">
          <ac:chgData name="Stefanie Becker" userId="2a2b6a79-e5b9-49cb-8f5a-051b2f908ec1" providerId="ADAL" clId="{4A096FB2-EF18-414D-A98A-42E0C1F0A8A1}" dt="2020-10-23T20:39:46.041" v="7962"/>
          <ac:spMkLst>
            <pc:docMk/>
            <pc:sldMk cId="2150742244" sldId="284"/>
            <ac:spMk id="7" creationId="{29D01EDB-DDC8-4EEA-BB5A-C52C51F1910F}"/>
          </ac:spMkLst>
        </pc:spChg>
        <pc:spChg chg="add del mod">
          <ac:chgData name="Stefanie Becker" userId="2a2b6a79-e5b9-49cb-8f5a-051b2f908ec1" providerId="ADAL" clId="{4A096FB2-EF18-414D-A98A-42E0C1F0A8A1}" dt="2020-10-23T20:42:52.752" v="7964"/>
          <ac:spMkLst>
            <pc:docMk/>
            <pc:sldMk cId="2150742244" sldId="284"/>
            <ac:spMk id="10" creationId="{F0370E57-9C18-4580-92EA-BC711EB54FDF}"/>
          </ac:spMkLst>
        </pc:spChg>
        <pc:spChg chg="add del mod">
          <ac:chgData name="Stefanie Becker" userId="2a2b6a79-e5b9-49cb-8f5a-051b2f908ec1" providerId="ADAL" clId="{4A096FB2-EF18-414D-A98A-42E0C1F0A8A1}" dt="2020-10-23T21:18:14.516" v="8072"/>
          <ac:spMkLst>
            <pc:docMk/>
            <pc:sldMk cId="2150742244" sldId="284"/>
            <ac:spMk id="13" creationId="{195DBE74-58C6-4561-9F2E-460DCC58650F}"/>
          </ac:spMkLst>
        </pc:spChg>
        <pc:picChg chg="add del mod">
          <ac:chgData name="Stefanie Becker" userId="2a2b6a79-e5b9-49cb-8f5a-051b2f908ec1" providerId="ADAL" clId="{4A096FB2-EF18-414D-A98A-42E0C1F0A8A1}" dt="2020-10-23T20:39:43.875" v="7961" actId="478"/>
          <ac:picMkLst>
            <pc:docMk/>
            <pc:sldMk cId="2150742244" sldId="284"/>
            <ac:picMk id="5" creationId="{1DBCBDF8-4EC5-4EA7-9596-1C7378DFD1B9}"/>
          </ac:picMkLst>
        </pc:picChg>
        <pc:picChg chg="add del mod">
          <ac:chgData name="Stefanie Becker" userId="2a2b6a79-e5b9-49cb-8f5a-051b2f908ec1" providerId="ADAL" clId="{4A096FB2-EF18-414D-A98A-42E0C1F0A8A1}" dt="2020-10-23T20:42:49.899" v="7963" actId="478"/>
          <ac:picMkLst>
            <pc:docMk/>
            <pc:sldMk cId="2150742244" sldId="284"/>
            <ac:picMk id="8" creationId="{FE328DE0-68B5-47A9-A6A4-364CAA967091}"/>
          </ac:picMkLst>
        </pc:picChg>
        <pc:picChg chg="add del mod">
          <ac:chgData name="Stefanie Becker" userId="2a2b6a79-e5b9-49cb-8f5a-051b2f908ec1" providerId="ADAL" clId="{4A096FB2-EF18-414D-A98A-42E0C1F0A8A1}" dt="2020-10-23T21:18:12.779" v="8071" actId="478"/>
          <ac:picMkLst>
            <pc:docMk/>
            <pc:sldMk cId="2150742244" sldId="284"/>
            <ac:picMk id="11" creationId="{994B8217-F911-4403-939A-2C1AF78B3025}"/>
          </ac:picMkLst>
        </pc:picChg>
        <pc:picChg chg="add mod">
          <ac:chgData name="Stefanie Becker" userId="2a2b6a79-e5b9-49cb-8f5a-051b2f908ec1" providerId="ADAL" clId="{4A096FB2-EF18-414D-A98A-42E0C1F0A8A1}" dt="2020-10-23T21:51:45.279" v="8228" actId="14100"/>
          <ac:picMkLst>
            <pc:docMk/>
            <pc:sldMk cId="2150742244" sldId="284"/>
            <ac:picMk id="14" creationId="{146AA02D-9AB8-4529-893F-5FF76FF912F8}"/>
          </ac:picMkLst>
        </pc:picChg>
      </pc:sldChg>
      <pc:sldChg chg="addSp delSp modSp new mod">
        <pc:chgData name="Stefanie Becker" userId="2a2b6a79-e5b9-49cb-8f5a-051b2f908ec1" providerId="ADAL" clId="{4A096FB2-EF18-414D-A98A-42E0C1F0A8A1}" dt="2020-10-26T13:57:44.496" v="9642" actId="108"/>
        <pc:sldMkLst>
          <pc:docMk/>
          <pc:sldMk cId="1977430113" sldId="285"/>
        </pc:sldMkLst>
        <pc:spChg chg="mod">
          <ac:chgData name="Stefanie Becker" userId="2a2b6a79-e5b9-49cb-8f5a-051b2f908ec1" providerId="ADAL" clId="{4A096FB2-EF18-414D-A98A-42E0C1F0A8A1}" dt="2020-10-26T13:57:44.496" v="9642" actId="108"/>
          <ac:spMkLst>
            <pc:docMk/>
            <pc:sldMk cId="1977430113" sldId="285"/>
            <ac:spMk id="2" creationId="{B626D2A9-4176-4CCA-8137-DA813B613677}"/>
          </ac:spMkLst>
        </pc:spChg>
        <pc:spChg chg="del">
          <ac:chgData name="Stefanie Becker" userId="2a2b6a79-e5b9-49cb-8f5a-051b2f908ec1" providerId="ADAL" clId="{4A096FB2-EF18-414D-A98A-42E0C1F0A8A1}" dt="2020-10-23T21:22:14.159" v="8073"/>
          <ac:spMkLst>
            <pc:docMk/>
            <pc:sldMk cId="1977430113" sldId="285"/>
            <ac:spMk id="3" creationId="{87A415F4-FAA7-4C33-9A71-E4F1A214CD3D}"/>
          </ac:spMkLst>
        </pc:spChg>
        <pc:spChg chg="mod">
          <ac:chgData name="Stefanie Becker" userId="2a2b6a79-e5b9-49cb-8f5a-051b2f908ec1" providerId="ADAL" clId="{4A096FB2-EF18-414D-A98A-42E0C1F0A8A1}" dt="2020-10-23T22:16:43.742" v="9386" actId="255"/>
          <ac:spMkLst>
            <pc:docMk/>
            <pc:sldMk cId="1977430113" sldId="285"/>
            <ac:spMk id="4" creationId="{EA843146-2C94-4F74-B4B8-EAC19D883671}"/>
          </ac:spMkLst>
        </pc:spChg>
        <pc:spChg chg="add del mod">
          <ac:chgData name="Stefanie Becker" userId="2a2b6a79-e5b9-49cb-8f5a-051b2f908ec1" providerId="ADAL" clId="{4A096FB2-EF18-414D-A98A-42E0C1F0A8A1}" dt="2020-10-23T21:23:47.764" v="8089"/>
          <ac:spMkLst>
            <pc:docMk/>
            <pc:sldMk cId="1977430113" sldId="285"/>
            <ac:spMk id="7" creationId="{DBD1A80D-27CD-402B-B24E-535675ACAB64}"/>
          </ac:spMkLst>
        </pc:spChg>
        <pc:picChg chg="add del mod">
          <ac:chgData name="Stefanie Becker" userId="2a2b6a79-e5b9-49cb-8f5a-051b2f908ec1" providerId="ADAL" clId="{4A096FB2-EF18-414D-A98A-42E0C1F0A8A1}" dt="2020-10-23T21:23:45.041" v="8088" actId="478"/>
          <ac:picMkLst>
            <pc:docMk/>
            <pc:sldMk cId="1977430113" sldId="285"/>
            <ac:picMk id="5" creationId="{811DDF91-7325-4C76-9995-FDF7B6A37E30}"/>
          </ac:picMkLst>
        </pc:picChg>
        <pc:picChg chg="add mod">
          <ac:chgData name="Stefanie Becker" userId="2a2b6a79-e5b9-49cb-8f5a-051b2f908ec1" providerId="ADAL" clId="{4A096FB2-EF18-414D-A98A-42E0C1F0A8A1}" dt="2020-10-23T21:24:12.107" v="8107" actId="1076"/>
          <ac:picMkLst>
            <pc:docMk/>
            <pc:sldMk cId="1977430113" sldId="285"/>
            <ac:picMk id="8" creationId="{E3C623A7-D983-46B4-9EBF-C409E97C60B9}"/>
          </ac:picMkLst>
        </pc:picChg>
      </pc:sldChg>
      <pc:sldChg chg="addSp delSp modSp new del mod">
        <pc:chgData name="Stefanie Becker" userId="2a2b6a79-e5b9-49cb-8f5a-051b2f908ec1" providerId="ADAL" clId="{4A096FB2-EF18-414D-A98A-42E0C1F0A8A1}" dt="2020-10-23T21:12:45.186" v="8061" actId="47"/>
        <pc:sldMkLst>
          <pc:docMk/>
          <pc:sldMk cId="2037050953" sldId="286"/>
        </pc:sldMkLst>
        <pc:spChg chg="del">
          <ac:chgData name="Stefanie Becker" userId="2a2b6a79-e5b9-49cb-8f5a-051b2f908ec1" providerId="ADAL" clId="{4A096FB2-EF18-414D-A98A-42E0C1F0A8A1}" dt="2020-10-23T21:08:13.522" v="8027"/>
          <ac:spMkLst>
            <pc:docMk/>
            <pc:sldMk cId="2037050953" sldId="286"/>
            <ac:spMk id="3" creationId="{D209B88E-F7FC-4645-ABFC-4965FD96B867}"/>
          </ac:spMkLst>
        </pc:spChg>
        <pc:spChg chg="add mod">
          <ac:chgData name="Stefanie Becker" userId="2a2b6a79-e5b9-49cb-8f5a-051b2f908ec1" providerId="ADAL" clId="{4A096FB2-EF18-414D-A98A-42E0C1F0A8A1}" dt="2020-10-23T21:11:17.466" v="8058" actId="21"/>
          <ac:spMkLst>
            <pc:docMk/>
            <pc:sldMk cId="2037050953" sldId="286"/>
            <ac:spMk id="8" creationId="{B2733680-AE6F-4F68-A8F3-4962E21E8449}"/>
          </ac:spMkLst>
        </pc:spChg>
        <pc:picChg chg="add del mod">
          <ac:chgData name="Stefanie Becker" userId="2a2b6a79-e5b9-49cb-8f5a-051b2f908ec1" providerId="ADAL" clId="{4A096FB2-EF18-414D-A98A-42E0C1F0A8A1}" dt="2020-10-23T21:11:17.466" v="8058" actId="21"/>
          <ac:picMkLst>
            <pc:docMk/>
            <pc:sldMk cId="2037050953" sldId="286"/>
            <ac:picMk id="5" creationId="{89C37520-6E15-48F6-8144-7C45AEDC8132}"/>
          </ac:picMkLst>
        </pc:picChg>
        <pc:picChg chg="add mod">
          <ac:chgData name="Stefanie Becker" userId="2a2b6a79-e5b9-49cb-8f5a-051b2f908ec1" providerId="ADAL" clId="{4A096FB2-EF18-414D-A98A-42E0C1F0A8A1}" dt="2020-10-23T21:11:14.779" v="8057" actId="1076"/>
          <ac:picMkLst>
            <pc:docMk/>
            <pc:sldMk cId="2037050953" sldId="286"/>
            <ac:picMk id="6" creationId="{BBB5DF45-9028-463A-B8EB-563DB9896949}"/>
          </ac:picMkLst>
        </pc:picChg>
      </pc:sldChg>
      <pc:sldChg chg="addSp delSp modSp new del mod">
        <pc:chgData name="Stefanie Becker" userId="2a2b6a79-e5b9-49cb-8f5a-051b2f908ec1" providerId="ADAL" clId="{4A096FB2-EF18-414D-A98A-42E0C1F0A8A1}" dt="2020-10-23T21:13:07.277" v="8064" actId="2696"/>
        <pc:sldMkLst>
          <pc:docMk/>
          <pc:sldMk cId="1260767021" sldId="287"/>
        </pc:sldMkLst>
        <pc:spChg chg="del">
          <ac:chgData name="Stefanie Becker" userId="2a2b6a79-e5b9-49cb-8f5a-051b2f908ec1" providerId="ADAL" clId="{4A096FB2-EF18-414D-A98A-42E0C1F0A8A1}" dt="2020-10-23T21:11:24.294" v="8060" actId="22"/>
          <ac:spMkLst>
            <pc:docMk/>
            <pc:sldMk cId="1260767021" sldId="287"/>
            <ac:spMk id="3" creationId="{33CC8FC1-6C39-4832-B67F-163F6491148E}"/>
          </ac:spMkLst>
        </pc:spChg>
        <pc:picChg chg="add mod ord">
          <ac:chgData name="Stefanie Becker" userId="2a2b6a79-e5b9-49cb-8f5a-051b2f908ec1" providerId="ADAL" clId="{4A096FB2-EF18-414D-A98A-42E0C1F0A8A1}" dt="2020-10-23T21:11:24.294" v="8060" actId="22"/>
          <ac:picMkLst>
            <pc:docMk/>
            <pc:sldMk cId="1260767021" sldId="287"/>
            <ac:picMk id="6" creationId="{1E7187C3-96A3-46C8-A477-7838B31520E6}"/>
          </ac:picMkLst>
        </pc:picChg>
      </pc:sldChg>
      <pc:sldChg chg="addSp delSp modSp new mod">
        <pc:chgData name="Stefanie Becker" userId="2a2b6a79-e5b9-49cb-8f5a-051b2f908ec1" providerId="ADAL" clId="{4A096FB2-EF18-414D-A98A-42E0C1F0A8A1}" dt="2020-10-23T21:58:35.204" v="8612" actId="255"/>
        <pc:sldMkLst>
          <pc:docMk/>
          <pc:sldMk cId="3717541266" sldId="288"/>
        </pc:sldMkLst>
        <pc:spChg chg="mod">
          <ac:chgData name="Stefanie Becker" userId="2a2b6a79-e5b9-49cb-8f5a-051b2f908ec1" providerId="ADAL" clId="{4A096FB2-EF18-414D-A98A-42E0C1F0A8A1}" dt="2020-10-23T21:25:16.466" v="8164" actId="20577"/>
          <ac:spMkLst>
            <pc:docMk/>
            <pc:sldMk cId="3717541266" sldId="288"/>
            <ac:spMk id="2" creationId="{A3CC30BE-3B8B-4276-A182-955C49BFA41B}"/>
          </ac:spMkLst>
        </pc:spChg>
        <pc:spChg chg="del">
          <ac:chgData name="Stefanie Becker" userId="2a2b6a79-e5b9-49cb-8f5a-051b2f908ec1" providerId="ADAL" clId="{4A096FB2-EF18-414D-A98A-42E0C1F0A8A1}" dt="2020-10-23T21:12:52.948" v="8063"/>
          <ac:spMkLst>
            <pc:docMk/>
            <pc:sldMk cId="3717541266" sldId="288"/>
            <ac:spMk id="3" creationId="{33059D93-3C81-4553-BDB9-75E58947ED15}"/>
          </ac:spMkLst>
        </pc:spChg>
        <pc:spChg chg="mod">
          <ac:chgData name="Stefanie Becker" userId="2a2b6a79-e5b9-49cb-8f5a-051b2f908ec1" providerId="ADAL" clId="{4A096FB2-EF18-414D-A98A-42E0C1F0A8A1}" dt="2020-10-23T21:58:35.204" v="8612" actId="255"/>
          <ac:spMkLst>
            <pc:docMk/>
            <pc:sldMk cId="3717541266" sldId="288"/>
            <ac:spMk id="4" creationId="{913C8DFE-056B-4C50-9D3F-704843048C57}"/>
          </ac:spMkLst>
        </pc:spChg>
        <pc:picChg chg="add mod">
          <ac:chgData name="Stefanie Becker" userId="2a2b6a79-e5b9-49cb-8f5a-051b2f908ec1" providerId="ADAL" clId="{4A096FB2-EF18-414D-A98A-42E0C1F0A8A1}" dt="2020-10-23T21:49:52.116" v="8188" actId="14100"/>
          <ac:picMkLst>
            <pc:docMk/>
            <pc:sldMk cId="3717541266" sldId="288"/>
            <ac:picMk id="5" creationId="{52EE0E9A-8ECE-408D-8EDB-B072EF949BD8}"/>
          </ac:picMkLst>
        </pc:picChg>
      </pc:sldChg>
      <pc:sldChg chg="addSp delSp modSp new mod">
        <pc:chgData name="Stefanie Becker" userId="2a2b6a79-e5b9-49cb-8f5a-051b2f908ec1" providerId="ADAL" clId="{4A096FB2-EF18-414D-A98A-42E0C1F0A8A1}" dt="2020-10-26T13:57:14.029" v="9634" actId="108"/>
        <pc:sldMkLst>
          <pc:docMk/>
          <pc:sldMk cId="2659104027" sldId="289"/>
        </pc:sldMkLst>
        <pc:spChg chg="mod">
          <ac:chgData name="Stefanie Becker" userId="2a2b6a79-e5b9-49cb-8f5a-051b2f908ec1" providerId="ADAL" clId="{4A096FB2-EF18-414D-A98A-42E0C1F0A8A1}" dt="2020-10-26T13:57:14.029" v="9634" actId="108"/>
          <ac:spMkLst>
            <pc:docMk/>
            <pc:sldMk cId="2659104027" sldId="289"/>
            <ac:spMk id="2" creationId="{0BFCD505-F038-436E-9C9A-988B6AA1EE3E}"/>
          </ac:spMkLst>
        </pc:spChg>
        <pc:spChg chg="del">
          <ac:chgData name="Stefanie Becker" userId="2a2b6a79-e5b9-49cb-8f5a-051b2f908ec1" providerId="ADAL" clId="{4A096FB2-EF18-414D-A98A-42E0C1F0A8A1}" dt="2020-10-23T21:13:31.854" v="8068"/>
          <ac:spMkLst>
            <pc:docMk/>
            <pc:sldMk cId="2659104027" sldId="289"/>
            <ac:spMk id="3" creationId="{E3A50B55-50D9-4047-BD96-34143704D971}"/>
          </ac:spMkLst>
        </pc:spChg>
        <pc:spChg chg="mod">
          <ac:chgData name="Stefanie Becker" userId="2a2b6a79-e5b9-49cb-8f5a-051b2f908ec1" providerId="ADAL" clId="{4A096FB2-EF18-414D-A98A-42E0C1F0A8A1}" dt="2020-10-23T21:58:58.378" v="8615" actId="255"/>
          <ac:spMkLst>
            <pc:docMk/>
            <pc:sldMk cId="2659104027" sldId="289"/>
            <ac:spMk id="4" creationId="{617F3AE9-3941-42AF-924D-872CE86C9E34}"/>
          </ac:spMkLst>
        </pc:spChg>
        <pc:spChg chg="add del mod">
          <ac:chgData name="Stefanie Becker" userId="2a2b6a79-e5b9-49cb-8f5a-051b2f908ec1" providerId="ADAL" clId="{4A096FB2-EF18-414D-A98A-42E0C1F0A8A1}" dt="2020-10-23T21:15:00.045" v="8070"/>
          <ac:spMkLst>
            <pc:docMk/>
            <pc:sldMk cId="2659104027" sldId="289"/>
            <ac:spMk id="8" creationId="{38747AF4-1A4E-4D5E-98C6-311147F6EB28}"/>
          </ac:spMkLst>
        </pc:spChg>
        <pc:picChg chg="add del">
          <ac:chgData name="Stefanie Becker" userId="2a2b6a79-e5b9-49cb-8f5a-051b2f908ec1" providerId="ADAL" clId="{4A096FB2-EF18-414D-A98A-42E0C1F0A8A1}" dt="2020-10-23T21:13:26.487" v="8067" actId="478"/>
          <ac:picMkLst>
            <pc:docMk/>
            <pc:sldMk cId="2659104027" sldId="289"/>
            <ac:picMk id="5" creationId="{B7A53A99-1474-444C-BE53-E42102EFC948}"/>
          </ac:picMkLst>
        </pc:picChg>
        <pc:picChg chg="add del mod">
          <ac:chgData name="Stefanie Becker" userId="2a2b6a79-e5b9-49cb-8f5a-051b2f908ec1" providerId="ADAL" clId="{4A096FB2-EF18-414D-A98A-42E0C1F0A8A1}" dt="2020-10-23T21:14:57.772" v="8069" actId="478"/>
          <ac:picMkLst>
            <pc:docMk/>
            <pc:sldMk cId="2659104027" sldId="289"/>
            <ac:picMk id="6" creationId="{3B95317D-F466-4E1C-B8F5-E72B5296B3F9}"/>
          </ac:picMkLst>
        </pc:picChg>
        <pc:picChg chg="add mod">
          <ac:chgData name="Stefanie Becker" userId="2a2b6a79-e5b9-49cb-8f5a-051b2f908ec1" providerId="ADAL" clId="{4A096FB2-EF18-414D-A98A-42E0C1F0A8A1}" dt="2020-10-23T21:50:13.884" v="8207" actId="1076"/>
          <ac:picMkLst>
            <pc:docMk/>
            <pc:sldMk cId="2659104027" sldId="289"/>
            <ac:picMk id="9" creationId="{76C9A98D-4A4F-490A-8F72-53ABF673C03F}"/>
          </ac:picMkLst>
        </pc:picChg>
      </pc:sldChg>
      <pc:sldChg chg="addSp delSp modSp new mod">
        <pc:chgData name="Stefanie Becker" userId="2a2b6a79-e5b9-49cb-8f5a-051b2f908ec1" providerId="ADAL" clId="{4A096FB2-EF18-414D-A98A-42E0C1F0A8A1}" dt="2020-10-26T13:57:58.038" v="9646" actId="108"/>
        <pc:sldMkLst>
          <pc:docMk/>
          <pc:sldMk cId="182298626" sldId="290"/>
        </pc:sldMkLst>
        <pc:spChg chg="mod">
          <ac:chgData name="Stefanie Becker" userId="2a2b6a79-e5b9-49cb-8f5a-051b2f908ec1" providerId="ADAL" clId="{4A096FB2-EF18-414D-A98A-42E0C1F0A8A1}" dt="2020-10-26T13:57:58.038" v="9646" actId="108"/>
          <ac:spMkLst>
            <pc:docMk/>
            <pc:sldMk cId="182298626" sldId="290"/>
            <ac:spMk id="2" creationId="{519D82EA-8093-4593-A059-A4FD6969F17D}"/>
          </ac:spMkLst>
        </pc:spChg>
        <pc:spChg chg="del">
          <ac:chgData name="Stefanie Becker" userId="2a2b6a79-e5b9-49cb-8f5a-051b2f908ec1" providerId="ADAL" clId="{4A096FB2-EF18-414D-A98A-42E0C1F0A8A1}" dt="2020-10-23T21:28:39.268" v="8167"/>
          <ac:spMkLst>
            <pc:docMk/>
            <pc:sldMk cId="182298626" sldId="290"/>
            <ac:spMk id="3" creationId="{91BCE126-26C8-42D0-8A63-9A547B6E44AC}"/>
          </ac:spMkLst>
        </pc:spChg>
        <pc:spChg chg="mod">
          <ac:chgData name="Stefanie Becker" userId="2a2b6a79-e5b9-49cb-8f5a-051b2f908ec1" providerId="ADAL" clId="{4A096FB2-EF18-414D-A98A-42E0C1F0A8A1}" dt="2020-10-23T22:19:38.715" v="9554" actId="255"/>
          <ac:spMkLst>
            <pc:docMk/>
            <pc:sldMk cId="182298626" sldId="290"/>
            <ac:spMk id="4" creationId="{057DFB69-EF5D-4034-B449-B8D953671149}"/>
          </ac:spMkLst>
        </pc:spChg>
        <pc:picChg chg="add mod">
          <ac:chgData name="Stefanie Becker" userId="2a2b6a79-e5b9-49cb-8f5a-051b2f908ec1" providerId="ADAL" clId="{4A096FB2-EF18-414D-A98A-42E0C1F0A8A1}" dt="2020-10-23T21:52:24.811" v="8242" actId="14100"/>
          <ac:picMkLst>
            <pc:docMk/>
            <pc:sldMk cId="182298626" sldId="290"/>
            <ac:picMk id="5" creationId="{50F20A56-9A0A-43D0-8095-BA015170418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Assigning Showroom Visits</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Manager Exit Note</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Unsold Prospects</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Instant Screen</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Deleting Showroom Visits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1050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19991"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29816"/>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Assigning Showroom Visits</a:t>
          </a:r>
        </a:p>
      </dsp:txBody>
      <dsp:txXfrm>
        <a:off x="35125" y="64941"/>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Deleting Showroom Visits</a:t>
          </a:r>
        </a:p>
      </dsp:txBody>
      <dsp:txXfrm>
        <a:off x="35125" y="856558"/>
        <a:ext cx="6641700" cy="649299"/>
      </dsp:txXfrm>
    </dsp:sp>
    <dsp:sp modelId="{35D376C8-F020-42D2-96EE-43EB10004A8F}">
      <dsp:nvSpPr>
        <dsp:cNvPr id="0" name=""/>
        <dsp:cNvSpPr/>
      </dsp:nvSpPr>
      <dsp:spPr>
        <a:xfrm>
          <a:off x="0" y="164058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Manager Exit Note</a:t>
          </a:r>
        </a:p>
      </dsp:txBody>
      <dsp:txXfrm>
        <a:off x="35125" y="1675713"/>
        <a:ext cx="6641700" cy="649299"/>
      </dsp:txXfrm>
    </dsp:sp>
    <dsp:sp modelId="{B2E819C4-4F56-4506-88B5-B83C7F76B097}">
      <dsp:nvSpPr>
        <dsp:cNvPr id="0" name=""/>
        <dsp:cNvSpPr/>
      </dsp:nvSpPr>
      <dsp:spPr>
        <a:xfrm>
          <a:off x="0" y="244779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Unsold Prospects</a:t>
          </a:r>
        </a:p>
      </dsp:txBody>
      <dsp:txXfrm>
        <a:off x="35125" y="2482916"/>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Instant Screen</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10/26/2020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10/26/2020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75114" y="2440096"/>
            <a:ext cx="3982000" cy="130194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kern="1200" spc="-100" baseline="0" dirty="0">
                <a:solidFill>
                  <a:srgbClr val="FFFFFF"/>
                </a:solidFill>
                <a:latin typeface="+mj-lt"/>
                <a:ea typeface="+mj-ea"/>
                <a:cs typeface="+mj-cs"/>
              </a:rPr>
              <a:t>November</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Manager       Exit             Note</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Manager Exit Note is a way to close out the showroom visit for unsold customers.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7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A1C0-2A62-47F6-833E-F753ECB1FAAD}"/>
              </a:ext>
            </a:extLst>
          </p:cNvPr>
          <p:cNvSpPr>
            <a:spLocks noGrp="1"/>
          </p:cNvSpPr>
          <p:nvPr>
            <p:ph type="title"/>
          </p:nvPr>
        </p:nvSpPr>
        <p:spPr/>
        <p:txBody>
          <a:bodyPr/>
          <a:lstStyle/>
          <a:p>
            <a:r>
              <a:rPr lang="en-US" b="1" dirty="0"/>
              <a:t>Manager         Exit                 Note</a:t>
            </a:r>
          </a:p>
        </p:txBody>
      </p:sp>
      <p:sp>
        <p:nvSpPr>
          <p:cNvPr id="4" name="Text Placeholder 3">
            <a:extLst>
              <a:ext uri="{FF2B5EF4-FFF2-40B4-BE49-F238E27FC236}">
                <a16:creationId xmlns:a16="http://schemas.microsoft.com/office/drawing/2014/main" id="{66EB54E8-D22F-4CD5-BE69-4B3966FE1197}"/>
              </a:ext>
            </a:extLst>
          </p:cNvPr>
          <p:cNvSpPr>
            <a:spLocks noGrp="1"/>
          </p:cNvSpPr>
          <p:nvPr>
            <p:ph type="body" sz="half" idx="2"/>
          </p:nvPr>
        </p:nvSpPr>
        <p:spPr/>
        <p:txBody>
          <a:bodyPr/>
          <a:lstStyle/>
          <a:p>
            <a:endParaRPr lang="en-US" dirty="0"/>
          </a:p>
        </p:txBody>
      </p:sp>
      <p:sp>
        <p:nvSpPr>
          <p:cNvPr id="5" name="Content Placeholder 4">
            <a:extLst>
              <a:ext uri="{FF2B5EF4-FFF2-40B4-BE49-F238E27FC236}">
                <a16:creationId xmlns:a16="http://schemas.microsoft.com/office/drawing/2014/main" id="{F4522BD4-0EFC-481E-AE9D-DAE473B7A447}"/>
              </a:ext>
            </a:extLst>
          </p:cNvPr>
          <p:cNvSpPr>
            <a:spLocks noGrp="1"/>
          </p:cNvSpPr>
          <p:nvPr>
            <p:ph idx="1"/>
          </p:nvPr>
        </p:nvSpPr>
        <p:spPr/>
        <p:txBody>
          <a:bodyPr>
            <a:normAutofit/>
          </a:bodyPr>
          <a:lstStyle/>
          <a:p>
            <a:r>
              <a:rPr lang="en-US" sz="2400" dirty="0"/>
              <a:t>If a customer is sold, Manager Exit Note is unnecessary. </a:t>
            </a:r>
          </a:p>
          <a:p>
            <a:r>
              <a:rPr lang="en-US" sz="2400" dirty="0"/>
              <a:t>If a customer is unsold, information should be gathered to help the dealership analyze Reason Unsold data and adjust processes, if needed.</a:t>
            </a:r>
          </a:p>
          <a:p>
            <a:r>
              <a:rPr lang="en-US" sz="2400" dirty="0"/>
              <a:t>Also, completing Manager Exit Note helps ensure Compliance requirements are met and customers receive appropriate follow up moving forward.</a:t>
            </a:r>
          </a:p>
        </p:txBody>
      </p:sp>
    </p:spTree>
    <p:extLst>
      <p:ext uri="{BB962C8B-B14F-4D97-AF65-F5344CB8AC3E}">
        <p14:creationId xmlns:p14="http://schemas.microsoft.com/office/powerpoint/2010/main" val="171415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E474-27E6-4ACE-9103-5AA417A2D7E9}"/>
              </a:ext>
            </a:extLst>
          </p:cNvPr>
          <p:cNvSpPr>
            <a:spLocks noGrp="1"/>
          </p:cNvSpPr>
          <p:nvPr>
            <p:ph type="title"/>
          </p:nvPr>
        </p:nvSpPr>
        <p:spPr/>
        <p:txBody>
          <a:bodyPr/>
          <a:lstStyle/>
          <a:p>
            <a:r>
              <a:rPr lang="en-US" b="1" dirty="0"/>
              <a:t>Manager         Exit                 Note</a:t>
            </a:r>
            <a:endParaRPr lang="en-US" dirty="0"/>
          </a:p>
        </p:txBody>
      </p:sp>
      <p:sp>
        <p:nvSpPr>
          <p:cNvPr id="4" name="Text Placeholder 3">
            <a:extLst>
              <a:ext uri="{FF2B5EF4-FFF2-40B4-BE49-F238E27FC236}">
                <a16:creationId xmlns:a16="http://schemas.microsoft.com/office/drawing/2014/main" id="{A0EF262A-150B-4B44-8774-7E3C73D567EA}"/>
              </a:ext>
            </a:extLst>
          </p:cNvPr>
          <p:cNvSpPr>
            <a:spLocks noGrp="1"/>
          </p:cNvSpPr>
          <p:nvPr>
            <p:ph type="body" sz="half" idx="2"/>
          </p:nvPr>
        </p:nvSpPr>
        <p:spPr/>
        <p:txBody>
          <a:bodyPr>
            <a:normAutofit lnSpcReduction="10000"/>
          </a:bodyPr>
          <a:lstStyle/>
          <a:p>
            <a:r>
              <a:rPr lang="en-US" sz="2000" dirty="0"/>
              <a:t>Manager Exit Note is best accessed from the Manager Dashboard: Desk Log since showroom traffic can be easily monitored and Manager Exit Notes completed in real time.</a:t>
            </a:r>
          </a:p>
        </p:txBody>
      </p:sp>
      <p:pic>
        <p:nvPicPr>
          <p:cNvPr id="12" name="Content Placeholder 11">
            <a:extLst>
              <a:ext uri="{FF2B5EF4-FFF2-40B4-BE49-F238E27FC236}">
                <a16:creationId xmlns:a16="http://schemas.microsoft.com/office/drawing/2014/main" id="{DF808BB2-CB2A-40B6-A854-57C5C6FAB1CF}"/>
              </a:ext>
            </a:extLst>
          </p:cNvPr>
          <p:cNvPicPr>
            <a:picLocks noGrp="1" noChangeAspect="1"/>
          </p:cNvPicPr>
          <p:nvPr>
            <p:ph idx="1"/>
          </p:nvPr>
        </p:nvPicPr>
        <p:blipFill>
          <a:blip r:embed="rId2"/>
          <a:stretch>
            <a:fillRect/>
          </a:stretch>
        </p:blipFill>
        <p:spPr>
          <a:xfrm>
            <a:off x="3432313" y="1537251"/>
            <a:ext cx="8666921" cy="3578087"/>
          </a:xfrm>
          <a:prstGeom prst="rect">
            <a:avLst/>
          </a:prstGeom>
        </p:spPr>
      </p:pic>
    </p:spTree>
    <p:extLst>
      <p:ext uri="{BB962C8B-B14F-4D97-AF65-F5344CB8AC3E}">
        <p14:creationId xmlns:p14="http://schemas.microsoft.com/office/powerpoint/2010/main" val="295281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5D23-B010-47BD-AEFA-31F21619B53B}"/>
              </a:ext>
            </a:extLst>
          </p:cNvPr>
          <p:cNvSpPr>
            <a:spLocks noGrp="1"/>
          </p:cNvSpPr>
          <p:nvPr>
            <p:ph type="title"/>
          </p:nvPr>
        </p:nvSpPr>
        <p:spPr/>
        <p:txBody>
          <a:bodyPr/>
          <a:lstStyle/>
          <a:p>
            <a:r>
              <a:rPr lang="en-US" b="1" dirty="0"/>
              <a:t>Manager         Exit                 Note</a:t>
            </a:r>
            <a:endParaRPr lang="en-US" dirty="0"/>
          </a:p>
        </p:txBody>
      </p:sp>
      <p:pic>
        <p:nvPicPr>
          <p:cNvPr id="6" name="Content Placeholder 5">
            <a:extLst>
              <a:ext uri="{FF2B5EF4-FFF2-40B4-BE49-F238E27FC236}">
                <a16:creationId xmlns:a16="http://schemas.microsoft.com/office/drawing/2014/main" id="{53355BE5-5D63-4153-9945-7657073014DB}"/>
              </a:ext>
            </a:extLst>
          </p:cNvPr>
          <p:cNvPicPr>
            <a:picLocks noGrp="1" noChangeAspect="1"/>
          </p:cNvPicPr>
          <p:nvPr>
            <p:ph idx="1"/>
          </p:nvPr>
        </p:nvPicPr>
        <p:blipFill>
          <a:blip r:embed="rId2"/>
          <a:stretch>
            <a:fillRect/>
          </a:stretch>
        </p:blipFill>
        <p:spPr>
          <a:xfrm>
            <a:off x="3973166" y="2731416"/>
            <a:ext cx="7315200" cy="3847509"/>
          </a:xfrm>
        </p:spPr>
      </p:pic>
      <p:sp>
        <p:nvSpPr>
          <p:cNvPr id="4" name="Text Placeholder 3">
            <a:extLst>
              <a:ext uri="{FF2B5EF4-FFF2-40B4-BE49-F238E27FC236}">
                <a16:creationId xmlns:a16="http://schemas.microsoft.com/office/drawing/2014/main" id="{1CBE7330-F6A1-48E0-9D8F-A71CB8086118}"/>
              </a:ext>
            </a:extLst>
          </p:cNvPr>
          <p:cNvSpPr>
            <a:spLocks noGrp="1"/>
          </p:cNvSpPr>
          <p:nvPr>
            <p:ph type="body" sz="half" idx="2"/>
          </p:nvPr>
        </p:nvSpPr>
        <p:spPr/>
        <p:txBody>
          <a:bodyPr>
            <a:normAutofit/>
          </a:bodyPr>
          <a:lstStyle/>
          <a:p>
            <a:r>
              <a:rPr lang="en-US" sz="2000" dirty="0"/>
              <a:t>However, the Manager Exit Note can also be accessed on the Manager Dashboard: Unsold Prospects Report, or directly within the Customer </a:t>
            </a:r>
            <a:r>
              <a:rPr lang="en-US" sz="2000" dirty="0" err="1"/>
              <a:t>Workscreen</a:t>
            </a:r>
            <a:r>
              <a:rPr lang="en-US" sz="2000" dirty="0"/>
              <a:t>.</a:t>
            </a:r>
          </a:p>
        </p:txBody>
      </p:sp>
      <p:pic>
        <p:nvPicPr>
          <p:cNvPr id="7" name="Picture 6">
            <a:extLst>
              <a:ext uri="{FF2B5EF4-FFF2-40B4-BE49-F238E27FC236}">
                <a16:creationId xmlns:a16="http://schemas.microsoft.com/office/drawing/2014/main" id="{B9ABF95E-CEDE-4C0F-9DA7-60E0B9177CDA}"/>
              </a:ext>
            </a:extLst>
          </p:cNvPr>
          <p:cNvPicPr>
            <a:picLocks noChangeAspect="1"/>
          </p:cNvPicPr>
          <p:nvPr/>
        </p:nvPicPr>
        <p:blipFill>
          <a:blip r:embed="rId3"/>
          <a:stretch>
            <a:fillRect/>
          </a:stretch>
        </p:blipFill>
        <p:spPr>
          <a:xfrm>
            <a:off x="3431977" y="418126"/>
            <a:ext cx="8626853" cy="3102314"/>
          </a:xfrm>
          <a:prstGeom prst="rect">
            <a:avLst/>
          </a:prstGeom>
        </p:spPr>
      </p:pic>
    </p:spTree>
    <p:extLst>
      <p:ext uri="{BB962C8B-B14F-4D97-AF65-F5344CB8AC3E}">
        <p14:creationId xmlns:p14="http://schemas.microsoft.com/office/powerpoint/2010/main" val="45478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792E-C580-4467-8524-50CC2CB4EDFE}"/>
              </a:ext>
            </a:extLst>
          </p:cNvPr>
          <p:cNvSpPr>
            <a:spLocks noGrp="1"/>
          </p:cNvSpPr>
          <p:nvPr>
            <p:ph type="title"/>
          </p:nvPr>
        </p:nvSpPr>
        <p:spPr>
          <a:xfrm>
            <a:off x="256032" y="738574"/>
            <a:ext cx="2834640" cy="1673322"/>
          </a:xfrm>
        </p:spPr>
        <p:txBody>
          <a:bodyPr>
            <a:normAutofit/>
          </a:bodyPr>
          <a:lstStyle/>
          <a:p>
            <a:r>
              <a:rPr lang="en-US" b="1" dirty="0"/>
              <a:t>Manager           Exit                   Note</a:t>
            </a:r>
          </a:p>
        </p:txBody>
      </p:sp>
      <p:sp>
        <p:nvSpPr>
          <p:cNvPr id="4" name="Text Placeholder 3">
            <a:extLst>
              <a:ext uri="{FF2B5EF4-FFF2-40B4-BE49-F238E27FC236}">
                <a16:creationId xmlns:a16="http://schemas.microsoft.com/office/drawing/2014/main" id="{865670F0-72B4-4208-A3D2-50847759BFCA}"/>
              </a:ext>
            </a:extLst>
          </p:cNvPr>
          <p:cNvSpPr>
            <a:spLocks noGrp="1"/>
          </p:cNvSpPr>
          <p:nvPr>
            <p:ph type="body" sz="half" idx="2"/>
          </p:nvPr>
        </p:nvSpPr>
        <p:spPr>
          <a:xfrm>
            <a:off x="159027" y="2411896"/>
            <a:ext cx="3087756" cy="3551582"/>
          </a:xfrm>
        </p:spPr>
        <p:txBody>
          <a:bodyPr>
            <a:noAutofit/>
          </a:bodyPr>
          <a:lstStyle/>
          <a:p>
            <a:r>
              <a:rPr lang="en-US" sz="1800" dirty="0"/>
              <a:t>1. Select Main Reason Unsold from drop-down.</a:t>
            </a:r>
          </a:p>
          <a:p>
            <a:r>
              <a:rPr lang="en-US" sz="1800" dirty="0"/>
              <a:t>2. Review Compliance requirements to ensure completion and select Adverse Action status.</a:t>
            </a:r>
          </a:p>
          <a:p>
            <a:r>
              <a:rPr lang="en-US" sz="1800" dirty="0"/>
              <a:t>3. Enter details about customer/deal circumstances.</a:t>
            </a:r>
          </a:p>
          <a:p>
            <a:r>
              <a:rPr lang="en-US" sz="1800" dirty="0"/>
              <a:t>4. Select an appropriate Customer Status for future follow up.</a:t>
            </a:r>
          </a:p>
        </p:txBody>
      </p:sp>
      <p:pic>
        <p:nvPicPr>
          <p:cNvPr id="11" name="Content Placeholder 10">
            <a:extLst>
              <a:ext uri="{FF2B5EF4-FFF2-40B4-BE49-F238E27FC236}">
                <a16:creationId xmlns:a16="http://schemas.microsoft.com/office/drawing/2014/main" id="{9656C1FD-136B-4E02-82C3-45DDB1842FE1}"/>
              </a:ext>
            </a:extLst>
          </p:cNvPr>
          <p:cNvPicPr>
            <a:picLocks noGrp="1" noChangeAspect="1"/>
          </p:cNvPicPr>
          <p:nvPr>
            <p:ph idx="1"/>
          </p:nvPr>
        </p:nvPicPr>
        <p:blipFill>
          <a:blip r:embed="rId2"/>
          <a:stretch>
            <a:fillRect/>
          </a:stretch>
        </p:blipFill>
        <p:spPr>
          <a:xfrm>
            <a:off x="3429146" y="408963"/>
            <a:ext cx="8506822" cy="6040074"/>
          </a:xfrm>
          <a:prstGeom prst="rect">
            <a:avLst/>
          </a:prstGeom>
        </p:spPr>
      </p:pic>
    </p:spTree>
    <p:extLst>
      <p:ext uri="{BB962C8B-B14F-4D97-AF65-F5344CB8AC3E}">
        <p14:creationId xmlns:p14="http://schemas.microsoft.com/office/powerpoint/2010/main" val="153087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Unsold Prospects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Unsold Prospects is a report used to monitor/review unsold showroom traffic, enter Manager Exit Notes, if needed, and view analysis of Reasons Unsold. </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2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E685-D443-448B-BD69-51E261C117B3}"/>
              </a:ext>
            </a:extLst>
          </p:cNvPr>
          <p:cNvSpPr>
            <a:spLocks noGrp="1"/>
          </p:cNvSpPr>
          <p:nvPr>
            <p:ph type="title"/>
          </p:nvPr>
        </p:nvSpPr>
        <p:spPr/>
        <p:txBody>
          <a:bodyPr/>
          <a:lstStyle/>
          <a:p>
            <a:r>
              <a:rPr lang="en-US" b="1" dirty="0"/>
              <a:t>Unsold Prospects</a:t>
            </a:r>
          </a:p>
        </p:txBody>
      </p:sp>
      <p:pic>
        <p:nvPicPr>
          <p:cNvPr id="5" name="Content Placeholder 4">
            <a:extLst>
              <a:ext uri="{FF2B5EF4-FFF2-40B4-BE49-F238E27FC236}">
                <a16:creationId xmlns:a16="http://schemas.microsoft.com/office/drawing/2014/main" id="{000A982E-2AB1-4C84-8FA3-0A9E0B79111A}"/>
              </a:ext>
            </a:extLst>
          </p:cNvPr>
          <p:cNvPicPr>
            <a:picLocks noGrp="1" noChangeAspect="1"/>
          </p:cNvPicPr>
          <p:nvPr>
            <p:ph idx="1"/>
          </p:nvPr>
        </p:nvPicPr>
        <p:blipFill>
          <a:blip r:embed="rId2"/>
          <a:stretch>
            <a:fillRect/>
          </a:stretch>
        </p:blipFill>
        <p:spPr>
          <a:xfrm>
            <a:off x="3438524" y="1143000"/>
            <a:ext cx="8615612" cy="4568429"/>
          </a:xfrm>
          <a:prstGeom prst="rect">
            <a:avLst/>
          </a:prstGeom>
        </p:spPr>
      </p:pic>
      <p:sp>
        <p:nvSpPr>
          <p:cNvPr id="4" name="Text Placeholder 3">
            <a:extLst>
              <a:ext uri="{FF2B5EF4-FFF2-40B4-BE49-F238E27FC236}">
                <a16:creationId xmlns:a16="http://schemas.microsoft.com/office/drawing/2014/main" id="{E53AADD4-AED4-46F5-BEC7-6C7706B5ADE1}"/>
              </a:ext>
            </a:extLst>
          </p:cNvPr>
          <p:cNvSpPr>
            <a:spLocks noGrp="1"/>
          </p:cNvSpPr>
          <p:nvPr>
            <p:ph type="body" sz="half" idx="2"/>
          </p:nvPr>
        </p:nvSpPr>
        <p:spPr/>
        <p:txBody>
          <a:bodyPr>
            <a:normAutofit/>
          </a:bodyPr>
          <a:lstStyle/>
          <a:p>
            <a:r>
              <a:rPr lang="en-US" sz="1800" dirty="0"/>
              <a:t>This report is located on the Manager Dashboard: Unsold Prospects and the report displays the Detail view, by default.</a:t>
            </a:r>
          </a:p>
        </p:txBody>
      </p:sp>
    </p:spTree>
    <p:extLst>
      <p:ext uri="{BB962C8B-B14F-4D97-AF65-F5344CB8AC3E}">
        <p14:creationId xmlns:p14="http://schemas.microsoft.com/office/powerpoint/2010/main" val="19181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1F1E-282A-4356-9835-83F9D5AD9F9F}"/>
              </a:ext>
            </a:extLst>
          </p:cNvPr>
          <p:cNvSpPr>
            <a:spLocks noGrp="1"/>
          </p:cNvSpPr>
          <p:nvPr>
            <p:ph type="title"/>
          </p:nvPr>
        </p:nvSpPr>
        <p:spPr>
          <a:xfrm>
            <a:off x="256032" y="927652"/>
            <a:ext cx="2834640" cy="1272209"/>
          </a:xfrm>
        </p:spPr>
        <p:txBody>
          <a:bodyPr>
            <a:normAutofit/>
          </a:bodyPr>
          <a:lstStyle/>
          <a:p>
            <a:r>
              <a:rPr lang="en-US" b="1" dirty="0"/>
              <a:t>Unsold Prospects</a:t>
            </a:r>
          </a:p>
        </p:txBody>
      </p:sp>
      <p:sp>
        <p:nvSpPr>
          <p:cNvPr id="4" name="Text Placeholder 3">
            <a:extLst>
              <a:ext uri="{FF2B5EF4-FFF2-40B4-BE49-F238E27FC236}">
                <a16:creationId xmlns:a16="http://schemas.microsoft.com/office/drawing/2014/main" id="{C162AAFA-831B-4B02-8B96-8A5CF4F82BE4}"/>
              </a:ext>
            </a:extLst>
          </p:cNvPr>
          <p:cNvSpPr>
            <a:spLocks noGrp="1"/>
          </p:cNvSpPr>
          <p:nvPr>
            <p:ph type="body" sz="half" idx="2"/>
          </p:nvPr>
        </p:nvSpPr>
        <p:spPr>
          <a:xfrm>
            <a:off x="256032" y="2199861"/>
            <a:ext cx="2834640" cy="3730487"/>
          </a:xfrm>
        </p:spPr>
        <p:txBody>
          <a:bodyPr>
            <a:noAutofit/>
          </a:bodyPr>
          <a:lstStyle/>
          <a:p>
            <a:r>
              <a:rPr lang="en-US" sz="1600" dirty="0"/>
              <a:t>The Detail view can be sorted by Sales Rep (by clicking the column header) and then used for one-on-ones with Sales Reps.</a:t>
            </a:r>
          </a:p>
          <a:p>
            <a:r>
              <a:rPr lang="en-US" sz="1600" dirty="0"/>
              <a:t>Managers can see CB score, trade information, and saved deals which can be used for Save-a-Deal discussions.</a:t>
            </a:r>
          </a:p>
          <a:p>
            <a:r>
              <a:rPr lang="en-US" sz="1600" dirty="0"/>
              <a:t>Managers can complete the Manager Exit Note from this report, too (if not already completed).</a:t>
            </a:r>
          </a:p>
        </p:txBody>
      </p:sp>
      <p:pic>
        <p:nvPicPr>
          <p:cNvPr id="3" name="Content Placeholder 2">
            <a:extLst>
              <a:ext uri="{FF2B5EF4-FFF2-40B4-BE49-F238E27FC236}">
                <a16:creationId xmlns:a16="http://schemas.microsoft.com/office/drawing/2014/main" id="{978F5F53-97A7-4E84-9F09-9B3ACFD5FB9B}"/>
              </a:ext>
            </a:extLst>
          </p:cNvPr>
          <p:cNvPicPr>
            <a:picLocks noGrp="1" noChangeAspect="1"/>
          </p:cNvPicPr>
          <p:nvPr>
            <p:ph idx="1"/>
          </p:nvPr>
        </p:nvPicPr>
        <p:blipFill>
          <a:blip r:embed="rId2"/>
          <a:stretch>
            <a:fillRect/>
          </a:stretch>
        </p:blipFill>
        <p:spPr>
          <a:xfrm>
            <a:off x="3428999" y="1143000"/>
            <a:ext cx="8596561" cy="4529138"/>
          </a:xfrm>
          <a:prstGeom prst="rect">
            <a:avLst/>
          </a:prstGeom>
        </p:spPr>
      </p:pic>
    </p:spTree>
    <p:extLst>
      <p:ext uri="{BB962C8B-B14F-4D97-AF65-F5344CB8AC3E}">
        <p14:creationId xmlns:p14="http://schemas.microsoft.com/office/powerpoint/2010/main" val="383663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2746-3466-4622-8F29-722567FCE23A}"/>
              </a:ext>
            </a:extLst>
          </p:cNvPr>
          <p:cNvSpPr>
            <a:spLocks noGrp="1"/>
          </p:cNvSpPr>
          <p:nvPr>
            <p:ph type="title"/>
          </p:nvPr>
        </p:nvSpPr>
        <p:spPr>
          <a:xfrm>
            <a:off x="256032" y="1143000"/>
            <a:ext cx="2834640" cy="2037522"/>
          </a:xfrm>
        </p:spPr>
        <p:txBody>
          <a:bodyPr>
            <a:normAutofit/>
          </a:bodyPr>
          <a:lstStyle/>
          <a:p>
            <a:r>
              <a:rPr lang="en-US" b="1" dirty="0"/>
              <a:t>Unsold Prospects</a:t>
            </a:r>
          </a:p>
        </p:txBody>
      </p:sp>
      <p:pic>
        <p:nvPicPr>
          <p:cNvPr id="5" name="Content Placeholder 4">
            <a:extLst>
              <a:ext uri="{FF2B5EF4-FFF2-40B4-BE49-F238E27FC236}">
                <a16:creationId xmlns:a16="http://schemas.microsoft.com/office/drawing/2014/main" id="{2667722F-959A-439E-99A3-906161F1287C}"/>
              </a:ext>
            </a:extLst>
          </p:cNvPr>
          <p:cNvPicPr>
            <a:picLocks noGrp="1" noChangeAspect="1"/>
          </p:cNvPicPr>
          <p:nvPr>
            <p:ph idx="1"/>
          </p:nvPr>
        </p:nvPicPr>
        <p:blipFill>
          <a:blip r:embed="rId2"/>
          <a:stretch>
            <a:fillRect/>
          </a:stretch>
        </p:blipFill>
        <p:spPr>
          <a:xfrm>
            <a:off x="3424288" y="548952"/>
            <a:ext cx="8609515" cy="5826303"/>
          </a:xfrm>
          <a:prstGeom prst="rect">
            <a:avLst/>
          </a:prstGeom>
        </p:spPr>
      </p:pic>
      <p:sp>
        <p:nvSpPr>
          <p:cNvPr id="4" name="Text Placeholder 3">
            <a:extLst>
              <a:ext uri="{FF2B5EF4-FFF2-40B4-BE49-F238E27FC236}">
                <a16:creationId xmlns:a16="http://schemas.microsoft.com/office/drawing/2014/main" id="{B3CF2DF7-822C-4001-811B-E971FD772816}"/>
              </a:ext>
            </a:extLst>
          </p:cNvPr>
          <p:cNvSpPr>
            <a:spLocks noGrp="1"/>
          </p:cNvSpPr>
          <p:nvPr>
            <p:ph type="body" sz="half" idx="2"/>
          </p:nvPr>
        </p:nvSpPr>
        <p:spPr>
          <a:xfrm>
            <a:off x="256032" y="3273287"/>
            <a:ext cx="2834640" cy="2542879"/>
          </a:xfrm>
        </p:spPr>
        <p:txBody>
          <a:bodyPr>
            <a:normAutofit/>
          </a:bodyPr>
          <a:lstStyle/>
          <a:p>
            <a:r>
              <a:rPr lang="en-US" sz="1800" dirty="0"/>
              <a:t>The Summary view breaks down all Reasons Unsold in chart and graph form, allowing managers to easily identify problems with the sales process and opportunities for improvement.</a:t>
            </a:r>
          </a:p>
        </p:txBody>
      </p:sp>
    </p:spTree>
    <p:extLst>
      <p:ext uri="{BB962C8B-B14F-4D97-AF65-F5344CB8AC3E}">
        <p14:creationId xmlns:p14="http://schemas.microsoft.com/office/powerpoint/2010/main" val="369318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600242" cy="4690534"/>
          </a:xfrm>
        </p:spPr>
        <p:txBody>
          <a:bodyPr vert="horz" lIns="91440" tIns="45720" rIns="91440" bIns="45720" rtlCol="0" anchor="ctr">
            <a:normAutofit/>
          </a:bodyPr>
          <a:lstStyle/>
          <a:p>
            <a:pPr algn="r"/>
            <a:r>
              <a:rPr lang="en-US" sz="7200" dirty="0">
                <a:solidFill>
                  <a:schemeClr val="tx1">
                    <a:lumMod val="75000"/>
                    <a:lumOff val="25000"/>
                  </a:schemeClr>
                </a:solidFill>
              </a:rPr>
              <a:t>Instant          Screen</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765777" y="1083732"/>
            <a:ext cx="3598266" cy="4690534"/>
          </a:xfrm>
        </p:spPr>
        <p:txBody>
          <a:bodyPr vert="horz" lIns="91440" tIns="45720" rIns="91440" bIns="45720" rtlCol="0" anchor="ctr">
            <a:normAutofit lnSpcReduction="10000"/>
          </a:bodyPr>
          <a:lstStyle/>
          <a:p>
            <a:r>
              <a:rPr lang="en-US" sz="2800" dirty="0">
                <a:solidFill>
                  <a:schemeClr val="tx1">
                    <a:lumMod val="75000"/>
                    <a:lumOff val="25000"/>
                  </a:schemeClr>
                </a:solidFill>
              </a:rPr>
              <a:t>Instant Screen is a tool which allows users to see a customer’s exact credit score along with details of any open auto loans; it is a “soft pull” on the customer’s credit, not a hard inquiry, so will not appear on the customer’s credit bureau.</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6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3673319638"/>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4121-52F9-455C-9628-BFE77F0F6CC5}"/>
              </a:ext>
            </a:extLst>
          </p:cNvPr>
          <p:cNvSpPr>
            <a:spLocks noGrp="1"/>
          </p:cNvSpPr>
          <p:nvPr>
            <p:ph type="title"/>
          </p:nvPr>
        </p:nvSpPr>
        <p:spPr/>
        <p:txBody>
          <a:bodyPr>
            <a:normAutofit/>
          </a:bodyPr>
          <a:lstStyle/>
          <a:p>
            <a:r>
              <a:rPr lang="en-US" b="1" dirty="0"/>
              <a:t>Instant      Screen</a:t>
            </a:r>
          </a:p>
        </p:txBody>
      </p:sp>
      <p:sp>
        <p:nvSpPr>
          <p:cNvPr id="4" name="Text Placeholder 3">
            <a:extLst>
              <a:ext uri="{FF2B5EF4-FFF2-40B4-BE49-F238E27FC236}">
                <a16:creationId xmlns:a16="http://schemas.microsoft.com/office/drawing/2014/main" id="{FCAC7ECF-1638-4F70-B26F-74FB6CBFA7F6}"/>
              </a:ext>
            </a:extLst>
          </p:cNvPr>
          <p:cNvSpPr>
            <a:spLocks noGrp="1"/>
          </p:cNvSpPr>
          <p:nvPr>
            <p:ph type="body" sz="half" idx="2"/>
          </p:nvPr>
        </p:nvSpPr>
        <p:spPr/>
        <p:txBody>
          <a:bodyPr>
            <a:normAutofit/>
          </a:bodyPr>
          <a:lstStyle/>
          <a:p>
            <a:r>
              <a:rPr lang="en-US" sz="1800" dirty="0"/>
              <a:t>Instant Screen can be accessed from several locations, one of which is the Manager Dashboard: Desk Log.</a:t>
            </a:r>
          </a:p>
          <a:p>
            <a:r>
              <a:rPr lang="en-US" sz="1800" dirty="0"/>
              <a:t>Simply click the Run hyperlink.</a:t>
            </a:r>
          </a:p>
        </p:txBody>
      </p:sp>
      <p:pic>
        <p:nvPicPr>
          <p:cNvPr id="8" name="Content Placeholder 7">
            <a:extLst>
              <a:ext uri="{FF2B5EF4-FFF2-40B4-BE49-F238E27FC236}">
                <a16:creationId xmlns:a16="http://schemas.microsoft.com/office/drawing/2014/main" id="{03939240-5931-44DC-84B4-74AE81D42137}"/>
              </a:ext>
            </a:extLst>
          </p:cNvPr>
          <p:cNvPicPr>
            <a:picLocks noGrp="1" noChangeAspect="1"/>
          </p:cNvPicPr>
          <p:nvPr>
            <p:ph idx="1"/>
          </p:nvPr>
        </p:nvPicPr>
        <p:blipFill>
          <a:blip r:embed="rId2"/>
          <a:stretch>
            <a:fillRect/>
          </a:stretch>
        </p:blipFill>
        <p:spPr>
          <a:xfrm>
            <a:off x="3419792" y="2063401"/>
            <a:ext cx="8659243" cy="2731198"/>
          </a:xfrm>
          <a:prstGeom prst="rect">
            <a:avLst/>
          </a:prstGeom>
        </p:spPr>
      </p:pic>
    </p:spTree>
    <p:extLst>
      <p:ext uri="{BB962C8B-B14F-4D97-AF65-F5344CB8AC3E}">
        <p14:creationId xmlns:p14="http://schemas.microsoft.com/office/powerpoint/2010/main" val="3636091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30BE-3B8B-4276-A182-955C49BFA41B}"/>
              </a:ext>
            </a:extLst>
          </p:cNvPr>
          <p:cNvSpPr>
            <a:spLocks noGrp="1"/>
          </p:cNvSpPr>
          <p:nvPr>
            <p:ph type="title"/>
          </p:nvPr>
        </p:nvSpPr>
        <p:spPr/>
        <p:txBody>
          <a:bodyPr/>
          <a:lstStyle/>
          <a:p>
            <a:r>
              <a:rPr lang="en-US" dirty="0"/>
              <a:t>Instant      Screen</a:t>
            </a:r>
          </a:p>
        </p:txBody>
      </p:sp>
      <p:pic>
        <p:nvPicPr>
          <p:cNvPr id="5" name="Content Placeholder 4">
            <a:extLst>
              <a:ext uri="{FF2B5EF4-FFF2-40B4-BE49-F238E27FC236}">
                <a16:creationId xmlns:a16="http://schemas.microsoft.com/office/drawing/2014/main" id="{52EE0E9A-8ECE-408D-8EDB-B072EF949BD8}"/>
              </a:ext>
            </a:extLst>
          </p:cNvPr>
          <p:cNvPicPr>
            <a:picLocks noGrp="1" noChangeAspect="1"/>
          </p:cNvPicPr>
          <p:nvPr>
            <p:ph idx="1"/>
          </p:nvPr>
        </p:nvPicPr>
        <p:blipFill>
          <a:blip r:embed="rId2"/>
          <a:stretch>
            <a:fillRect/>
          </a:stretch>
        </p:blipFill>
        <p:spPr>
          <a:xfrm>
            <a:off x="3449687" y="1054906"/>
            <a:ext cx="8623251" cy="4761260"/>
          </a:xfrm>
          <a:prstGeom prst="rect">
            <a:avLst/>
          </a:prstGeom>
        </p:spPr>
      </p:pic>
      <p:sp>
        <p:nvSpPr>
          <p:cNvPr id="4" name="Text Placeholder 3">
            <a:extLst>
              <a:ext uri="{FF2B5EF4-FFF2-40B4-BE49-F238E27FC236}">
                <a16:creationId xmlns:a16="http://schemas.microsoft.com/office/drawing/2014/main" id="{913C8DFE-056B-4C50-9D3F-704843048C57}"/>
              </a:ext>
            </a:extLst>
          </p:cNvPr>
          <p:cNvSpPr>
            <a:spLocks noGrp="1"/>
          </p:cNvSpPr>
          <p:nvPr>
            <p:ph type="body" sz="half" idx="2"/>
          </p:nvPr>
        </p:nvSpPr>
        <p:spPr/>
        <p:txBody>
          <a:bodyPr>
            <a:normAutofit/>
          </a:bodyPr>
          <a:lstStyle/>
          <a:p>
            <a:r>
              <a:rPr lang="en-US" sz="1800" dirty="0"/>
              <a:t>Instant Screen can also be accessed from the Prospect Logs…</a:t>
            </a:r>
          </a:p>
        </p:txBody>
      </p:sp>
    </p:spTree>
    <p:extLst>
      <p:ext uri="{BB962C8B-B14F-4D97-AF65-F5344CB8AC3E}">
        <p14:creationId xmlns:p14="http://schemas.microsoft.com/office/powerpoint/2010/main" val="371754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D505-F038-436E-9C9A-988B6AA1EE3E}"/>
              </a:ext>
            </a:extLst>
          </p:cNvPr>
          <p:cNvSpPr>
            <a:spLocks noGrp="1"/>
          </p:cNvSpPr>
          <p:nvPr>
            <p:ph type="title"/>
          </p:nvPr>
        </p:nvSpPr>
        <p:spPr/>
        <p:txBody>
          <a:bodyPr>
            <a:normAutofit/>
          </a:bodyPr>
          <a:lstStyle/>
          <a:p>
            <a:r>
              <a:rPr lang="en-US" b="1" dirty="0"/>
              <a:t>Instant      Screen</a:t>
            </a:r>
          </a:p>
        </p:txBody>
      </p:sp>
      <p:sp>
        <p:nvSpPr>
          <p:cNvPr id="4" name="Text Placeholder 3">
            <a:extLst>
              <a:ext uri="{FF2B5EF4-FFF2-40B4-BE49-F238E27FC236}">
                <a16:creationId xmlns:a16="http://schemas.microsoft.com/office/drawing/2014/main" id="{617F3AE9-3941-42AF-924D-872CE86C9E34}"/>
              </a:ext>
            </a:extLst>
          </p:cNvPr>
          <p:cNvSpPr>
            <a:spLocks noGrp="1"/>
          </p:cNvSpPr>
          <p:nvPr>
            <p:ph type="body" sz="half" idx="2"/>
          </p:nvPr>
        </p:nvSpPr>
        <p:spPr/>
        <p:txBody>
          <a:bodyPr>
            <a:normAutofit/>
          </a:bodyPr>
          <a:lstStyle/>
          <a:p>
            <a:r>
              <a:rPr lang="en-US" sz="1800" dirty="0"/>
              <a:t>…and directly within the Customer </a:t>
            </a:r>
            <a:r>
              <a:rPr lang="en-US" sz="1800" dirty="0" err="1"/>
              <a:t>Workscreen</a:t>
            </a:r>
            <a:r>
              <a:rPr lang="en-US" sz="1800" dirty="0"/>
              <a:t>.</a:t>
            </a:r>
          </a:p>
        </p:txBody>
      </p:sp>
      <p:pic>
        <p:nvPicPr>
          <p:cNvPr id="9" name="Content Placeholder 8">
            <a:extLst>
              <a:ext uri="{FF2B5EF4-FFF2-40B4-BE49-F238E27FC236}">
                <a16:creationId xmlns:a16="http://schemas.microsoft.com/office/drawing/2014/main" id="{76C9A98D-4A4F-490A-8F72-53ABF673C03F}"/>
              </a:ext>
            </a:extLst>
          </p:cNvPr>
          <p:cNvPicPr>
            <a:picLocks noGrp="1" noChangeAspect="1"/>
          </p:cNvPicPr>
          <p:nvPr>
            <p:ph idx="1"/>
          </p:nvPr>
        </p:nvPicPr>
        <p:blipFill>
          <a:blip r:embed="rId2"/>
          <a:stretch>
            <a:fillRect/>
          </a:stretch>
        </p:blipFill>
        <p:spPr>
          <a:xfrm>
            <a:off x="5334048" y="561228"/>
            <a:ext cx="3767282" cy="5918423"/>
          </a:xfrm>
          <a:prstGeom prst="rect">
            <a:avLst/>
          </a:prstGeom>
        </p:spPr>
      </p:pic>
    </p:spTree>
    <p:extLst>
      <p:ext uri="{BB962C8B-B14F-4D97-AF65-F5344CB8AC3E}">
        <p14:creationId xmlns:p14="http://schemas.microsoft.com/office/powerpoint/2010/main" val="265910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3982-5F1F-464A-B256-5F77C797D2E6}"/>
              </a:ext>
            </a:extLst>
          </p:cNvPr>
          <p:cNvSpPr>
            <a:spLocks noGrp="1"/>
          </p:cNvSpPr>
          <p:nvPr>
            <p:ph type="title"/>
          </p:nvPr>
        </p:nvSpPr>
        <p:spPr>
          <a:xfrm>
            <a:off x="256032" y="1143000"/>
            <a:ext cx="2834640" cy="1388165"/>
          </a:xfrm>
        </p:spPr>
        <p:txBody>
          <a:bodyPr>
            <a:normAutofit/>
          </a:bodyPr>
          <a:lstStyle/>
          <a:p>
            <a:r>
              <a:rPr lang="en-US" b="1" dirty="0"/>
              <a:t>Instant      Screen</a:t>
            </a:r>
          </a:p>
        </p:txBody>
      </p:sp>
      <p:pic>
        <p:nvPicPr>
          <p:cNvPr id="5" name="Content Placeholder 4">
            <a:extLst>
              <a:ext uri="{FF2B5EF4-FFF2-40B4-BE49-F238E27FC236}">
                <a16:creationId xmlns:a16="http://schemas.microsoft.com/office/drawing/2014/main" id="{7CAC08FB-E61E-43EA-A9C1-E2F7D87EF877}"/>
              </a:ext>
            </a:extLst>
          </p:cNvPr>
          <p:cNvPicPr>
            <a:picLocks noGrp="1" noChangeAspect="1"/>
          </p:cNvPicPr>
          <p:nvPr>
            <p:ph idx="1"/>
          </p:nvPr>
        </p:nvPicPr>
        <p:blipFill>
          <a:blip r:embed="rId2"/>
          <a:stretch>
            <a:fillRect/>
          </a:stretch>
        </p:blipFill>
        <p:spPr>
          <a:xfrm>
            <a:off x="3346267" y="659696"/>
            <a:ext cx="8589701" cy="5538608"/>
          </a:xfrm>
          <a:prstGeom prst="rect">
            <a:avLst/>
          </a:prstGeom>
        </p:spPr>
      </p:pic>
      <p:sp>
        <p:nvSpPr>
          <p:cNvPr id="4" name="Text Placeholder 3">
            <a:extLst>
              <a:ext uri="{FF2B5EF4-FFF2-40B4-BE49-F238E27FC236}">
                <a16:creationId xmlns:a16="http://schemas.microsoft.com/office/drawing/2014/main" id="{2F6A79CB-0E6F-48B2-B6CD-75C94F2FEF56}"/>
              </a:ext>
            </a:extLst>
          </p:cNvPr>
          <p:cNvSpPr>
            <a:spLocks noGrp="1"/>
          </p:cNvSpPr>
          <p:nvPr>
            <p:ph type="body" sz="half" idx="2"/>
          </p:nvPr>
        </p:nvSpPr>
        <p:spPr>
          <a:xfrm>
            <a:off x="256032" y="2531165"/>
            <a:ext cx="2834640" cy="3285001"/>
          </a:xfrm>
        </p:spPr>
        <p:txBody>
          <a:bodyPr>
            <a:noAutofit/>
          </a:bodyPr>
          <a:lstStyle/>
          <a:p>
            <a:r>
              <a:rPr lang="en-US" sz="1800" dirty="0"/>
              <a:t>Only customer name and physical address is needed, and missing fields will highlight in yellow.</a:t>
            </a:r>
          </a:p>
          <a:p>
            <a:r>
              <a:rPr lang="en-US" sz="1800" dirty="0"/>
              <a:t>NOTE: Customer social security number is NOT required, nor is customer consent.</a:t>
            </a:r>
          </a:p>
          <a:p>
            <a:r>
              <a:rPr lang="en-US" sz="1800" dirty="0"/>
              <a:t>Click Submit to run Instant Screen and view results.</a:t>
            </a:r>
          </a:p>
        </p:txBody>
      </p:sp>
    </p:spTree>
    <p:extLst>
      <p:ext uri="{BB962C8B-B14F-4D97-AF65-F5344CB8AC3E}">
        <p14:creationId xmlns:p14="http://schemas.microsoft.com/office/powerpoint/2010/main" val="46544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3538-018F-4EDC-8B34-365763FCE200}"/>
              </a:ext>
            </a:extLst>
          </p:cNvPr>
          <p:cNvSpPr>
            <a:spLocks noGrp="1"/>
          </p:cNvSpPr>
          <p:nvPr>
            <p:ph type="title"/>
          </p:nvPr>
        </p:nvSpPr>
        <p:spPr>
          <a:xfrm>
            <a:off x="256032" y="1143000"/>
            <a:ext cx="2834640" cy="871329"/>
          </a:xfrm>
        </p:spPr>
        <p:txBody>
          <a:bodyPr>
            <a:noAutofit/>
          </a:bodyPr>
          <a:lstStyle/>
          <a:p>
            <a:r>
              <a:rPr lang="en-US" b="1" dirty="0"/>
              <a:t>Instant          Screen</a:t>
            </a:r>
          </a:p>
        </p:txBody>
      </p:sp>
      <p:sp>
        <p:nvSpPr>
          <p:cNvPr id="4" name="Text Placeholder 3">
            <a:extLst>
              <a:ext uri="{FF2B5EF4-FFF2-40B4-BE49-F238E27FC236}">
                <a16:creationId xmlns:a16="http://schemas.microsoft.com/office/drawing/2014/main" id="{A4D9FC05-31B0-4E84-B5C7-63DD7C149AB9}"/>
              </a:ext>
            </a:extLst>
          </p:cNvPr>
          <p:cNvSpPr>
            <a:spLocks noGrp="1"/>
          </p:cNvSpPr>
          <p:nvPr>
            <p:ph type="body" sz="half" idx="2"/>
          </p:nvPr>
        </p:nvSpPr>
        <p:spPr>
          <a:xfrm>
            <a:off x="256032" y="2014330"/>
            <a:ext cx="2834640" cy="3801836"/>
          </a:xfrm>
        </p:spPr>
        <p:txBody>
          <a:bodyPr>
            <a:noAutofit/>
          </a:bodyPr>
          <a:lstStyle/>
          <a:p>
            <a:r>
              <a:rPr lang="en-US" sz="1600" dirty="0"/>
              <a:t>Results display the customer’s exact credit score along with detailed, useful information regarding open auto loans (current interest rate, monthly payment, payoff amount, payment defaults, etc.).</a:t>
            </a:r>
          </a:p>
          <a:p>
            <a:r>
              <a:rPr lang="en-US" sz="1600" dirty="0"/>
              <a:t>Users must click Print to provide the customer with a Pre-Selected Certificate (since customer consent is not needed to run an Instant Screen, the Pre-Selected Certificate must be provided as a firm offer of credit).</a:t>
            </a:r>
          </a:p>
        </p:txBody>
      </p:sp>
      <p:pic>
        <p:nvPicPr>
          <p:cNvPr id="14" name="Content Placeholder 13">
            <a:extLst>
              <a:ext uri="{FF2B5EF4-FFF2-40B4-BE49-F238E27FC236}">
                <a16:creationId xmlns:a16="http://schemas.microsoft.com/office/drawing/2014/main" id="{146AA02D-9AB8-4529-893F-5FF76FF912F8}"/>
              </a:ext>
            </a:extLst>
          </p:cNvPr>
          <p:cNvPicPr>
            <a:picLocks noGrp="1" noChangeAspect="1"/>
          </p:cNvPicPr>
          <p:nvPr>
            <p:ph idx="1"/>
          </p:nvPr>
        </p:nvPicPr>
        <p:blipFill>
          <a:blip r:embed="rId2"/>
          <a:stretch>
            <a:fillRect/>
          </a:stretch>
        </p:blipFill>
        <p:spPr>
          <a:xfrm>
            <a:off x="3429000" y="516371"/>
            <a:ext cx="8585656" cy="5878698"/>
          </a:xfrm>
          <a:prstGeom prst="rect">
            <a:avLst/>
          </a:prstGeom>
        </p:spPr>
      </p:pic>
    </p:spTree>
    <p:extLst>
      <p:ext uri="{BB962C8B-B14F-4D97-AF65-F5344CB8AC3E}">
        <p14:creationId xmlns:p14="http://schemas.microsoft.com/office/powerpoint/2010/main" val="2150742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D2A9-4176-4CCA-8137-DA813B613677}"/>
              </a:ext>
            </a:extLst>
          </p:cNvPr>
          <p:cNvSpPr>
            <a:spLocks noGrp="1"/>
          </p:cNvSpPr>
          <p:nvPr>
            <p:ph type="title"/>
          </p:nvPr>
        </p:nvSpPr>
        <p:spPr/>
        <p:txBody>
          <a:bodyPr>
            <a:normAutofit/>
          </a:bodyPr>
          <a:lstStyle/>
          <a:p>
            <a:r>
              <a:rPr lang="en-US" b="1" dirty="0"/>
              <a:t>Instant      Screen</a:t>
            </a:r>
          </a:p>
        </p:txBody>
      </p:sp>
      <p:sp>
        <p:nvSpPr>
          <p:cNvPr id="4" name="Text Placeholder 3">
            <a:extLst>
              <a:ext uri="{FF2B5EF4-FFF2-40B4-BE49-F238E27FC236}">
                <a16:creationId xmlns:a16="http://schemas.microsoft.com/office/drawing/2014/main" id="{EA843146-2C94-4F74-B4B8-EAC19D883671}"/>
              </a:ext>
            </a:extLst>
          </p:cNvPr>
          <p:cNvSpPr>
            <a:spLocks noGrp="1"/>
          </p:cNvSpPr>
          <p:nvPr>
            <p:ph type="body" sz="half" idx="2"/>
          </p:nvPr>
        </p:nvSpPr>
        <p:spPr/>
        <p:txBody>
          <a:bodyPr>
            <a:normAutofit/>
          </a:bodyPr>
          <a:lstStyle/>
          <a:p>
            <a:r>
              <a:rPr lang="en-US" sz="1800" dirty="0"/>
              <a:t>Once Instant Screen has been pulled, the customer’s tier can be seen in all locations which previously offered the Run option.</a:t>
            </a:r>
          </a:p>
        </p:txBody>
      </p:sp>
      <p:pic>
        <p:nvPicPr>
          <p:cNvPr id="8" name="Content Placeholder 7">
            <a:extLst>
              <a:ext uri="{FF2B5EF4-FFF2-40B4-BE49-F238E27FC236}">
                <a16:creationId xmlns:a16="http://schemas.microsoft.com/office/drawing/2014/main" id="{E3C623A7-D983-46B4-9EBF-C409E97C60B9}"/>
              </a:ext>
            </a:extLst>
          </p:cNvPr>
          <p:cNvPicPr>
            <a:picLocks noGrp="1" noChangeAspect="1"/>
          </p:cNvPicPr>
          <p:nvPr>
            <p:ph idx="1"/>
          </p:nvPr>
        </p:nvPicPr>
        <p:blipFill>
          <a:blip r:embed="rId2"/>
          <a:stretch>
            <a:fillRect/>
          </a:stretch>
        </p:blipFill>
        <p:spPr>
          <a:xfrm>
            <a:off x="3434862" y="1955788"/>
            <a:ext cx="8501106" cy="3129304"/>
          </a:xfrm>
          <a:prstGeom prst="rect">
            <a:avLst/>
          </a:prstGeom>
        </p:spPr>
      </p:pic>
    </p:spTree>
    <p:extLst>
      <p:ext uri="{BB962C8B-B14F-4D97-AF65-F5344CB8AC3E}">
        <p14:creationId xmlns:p14="http://schemas.microsoft.com/office/powerpoint/2010/main" val="197743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82EA-8093-4593-A059-A4FD6969F17D}"/>
              </a:ext>
            </a:extLst>
          </p:cNvPr>
          <p:cNvSpPr>
            <a:spLocks noGrp="1"/>
          </p:cNvSpPr>
          <p:nvPr>
            <p:ph type="title"/>
          </p:nvPr>
        </p:nvSpPr>
        <p:spPr/>
        <p:txBody>
          <a:bodyPr/>
          <a:lstStyle/>
          <a:p>
            <a:r>
              <a:rPr lang="en-US" b="1" dirty="0"/>
              <a:t>Instant      Screen</a:t>
            </a:r>
          </a:p>
        </p:txBody>
      </p:sp>
      <p:pic>
        <p:nvPicPr>
          <p:cNvPr id="5" name="Content Placeholder 4">
            <a:extLst>
              <a:ext uri="{FF2B5EF4-FFF2-40B4-BE49-F238E27FC236}">
                <a16:creationId xmlns:a16="http://schemas.microsoft.com/office/drawing/2014/main" id="{50F20A56-9A0A-43D0-8095-BA0151704187}"/>
              </a:ext>
            </a:extLst>
          </p:cNvPr>
          <p:cNvPicPr>
            <a:picLocks noGrp="1" noChangeAspect="1"/>
          </p:cNvPicPr>
          <p:nvPr>
            <p:ph idx="1"/>
          </p:nvPr>
        </p:nvPicPr>
        <p:blipFill>
          <a:blip r:embed="rId2"/>
          <a:stretch>
            <a:fillRect/>
          </a:stretch>
        </p:blipFill>
        <p:spPr>
          <a:xfrm>
            <a:off x="3439615" y="1871663"/>
            <a:ext cx="8582270" cy="3286125"/>
          </a:xfrm>
          <a:prstGeom prst="rect">
            <a:avLst/>
          </a:prstGeom>
        </p:spPr>
      </p:pic>
      <p:sp>
        <p:nvSpPr>
          <p:cNvPr id="4" name="Text Placeholder 3">
            <a:extLst>
              <a:ext uri="{FF2B5EF4-FFF2-40B4-BE49-F238E27FC236}">
                <a16:creationId xmlns:a16="http://schemas.microsoft.com/office/drawing/2014/main" id="{057DFB69-EF5D-4034-B449-B8D953671149}"/>
              </a:ext>
            </a:extLst>
          </p:cNvPr>
          <p:cNvSpPr>
            <a:spLocks noGrp="1"/>
          </p:cNvSpPr>
          <p:nvPr>
            <p:ph type="body" sz="half" idx="2"/>
          </p:nvPr>
        </p:nvSpPr>
        <p:spPr/>
        <p:txBody>
          <a:bodyPr>
            <a:normAutofit/>
          </a:bodyPr>
          <a:lstStyle/>
          <a:p>
            <a:r>
              <a:rPr lang="en-US" sz="1800" dirty="0"/>
              <a:t>Running an Instant Screen will also allow ProMax to auto-tier the customer when desking a deal (correct lender tier will chosen automatically).</a:t>
            </a:r>
          </a:p>
        </p:txBody>
      </p:sp>
    </p:spTree>
    <p:extLst>
      <p:ext uri="{BB962C8B-B14F-4D97-AF65-F5344CB8AC3E}">
        <p14:creationId xmlns:p14="http://schemas.microsoft.com/office/powerpoint/2010/main" val="18229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rot="19718494">
            <a:off x="294064" y="2693377"/>
            <a:ext cx="2990891" cy="1444488"/>
          </a:xfrm>
        </p:spPr>
        <p:txBody>
          <a:bodyPr>
            <a:normAutofit/>
          </a:bodyPr>
          <a:lstStyle/>
          <a:p>
            <a:r>
              <a:rPr lang="en-US" sz="4400" b="1" dirty="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563-344-7687 or Stefanie@ProMaxUnlimited.com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197693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Assigning Showroom Visits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Credit for showroom visits and associated sales is given to the Sales Rep assigned to the customer record at the time the showroom visit was created.</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3E0D-7727-45D2-B8FC-DCFF1F451282}"/>
              </a:ext>
            </a:extLst>
          </p:cNvPr>
          <p:cNvSpPr>
            <a:spLocks noGrp="1"/>
          </p:cNvSpPr>
          <p:nvPr>
            <p:ph type="title"/>
          </p:nvPr>
        </p:nvSpPr>
        <p:spPr/>
        <p:txBody>
          <a:bodyPr/>
          <a:lstStyle/>
          <a:p>
            <a:r>
              <a:rPr lang="en-US" b="1" dirty="0"/>
              <a:t>Assigning Showroom Visits</a:t>
            </a:r>
          </a:p>
        </p:txBody>
      </p:sp>
      <p:sp>
        <p:nvSpPr>
          <p:cNvPr id="3" name="Content Placeholder 2">
            <a:extLst>
              <a:ext uri="{FF2B5EF4-FFF2-40B4-BE49-F238E27FC236}">
                <a16:creationId xmlns:a16="http://schemas.microsoft.com/office/drawing/2014/main" id="{A0036A7F-D791-4804-BE80-DADC56D955CF}"/>
              </a:ext>
            </a:extLst>
          </p:cNvPr>
          <p:cNvSpPr>
            <a:spLocks noGrp="1"/>
          </p:cNvSpPr>
          <p:nvPr>
            <p:ph idx="1"/>
          </p:nvPr>
        </p:nvSpPr>
        <p:spPr/>
        <p:txBody>
          <a:bodyPr>
            <a:normAutofit/>
          </a:bodyPr>
          <a:lstStyle/>
          <a:p>
            <a:r>
              <a:rPr lang="en-US" sz="2400" dirty="0"/>
              <a:t>Reports (such as Leaderboard) will assign credit for showroom visits and associated sales to the wrong Sales Rep </a:t>
            </a:r>
            <a:r>
              <a:rPr lang="en-US" sz="2400" i="1" dirty="0"/>
              <a:t>IF</a:t>
            </a:r>
            <a:r>
              <a:rPr lang="en-US" sz="2400" dirty="0"/>
              <a:t> the correct/current Sales Rep was not assigned to the customer record at the time the showroom visit was created.</a:t>
            </a:r>
          </a:p>
          <a:p>
            <a:r>
              <a:rPr lang="en-US" sz="2400" dirty="0"/>
              <a:t>This will occur if another user creates the showroom visit (ex. Receptionist at front desk scans the customer’s driver’s license prior to Sales Rep assignment) or if the Sales Rep is reassigned at any time after the showroom visit is created.</a:t>
            </a:r>
          </a:p>
          <a:p>
            <a:r>
              <a:rPr lang="en-US" sz="2400" dirty="0"/>
              <a:t>Showroom visit assignment/attachment can be changed, if needed.</a:t>
            </a:r>
          </a:p>
        </p:txBody>
      </p:sp>
      <p:sp>
        <p:nvSpPr>
          <p:cNvPr id="4" name="Text Placeholder 3">
            <a:extLst>
              <a:ext uri="{FF2B5EF4-FFF2-40B4-BE49-F238E27FC236}">
                <a16:creationId xmlns:a16="http://schemas.microsoft.com/office/drawing/2014/main" id="{AEEBA83F-B23C-4A46-9E5F-E77830D93C5E}"/>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83225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5F55-0C1B-4286-9C7B-FBDADE091125}"/>
              </a:ext>
            </a:extLst>
          </p:cNvPr>
          <p:cNvSpPr>
            <a:spLocks noGrp="1"/>
          </p:cNvSpPr>
          <p:nvPr>
            <p:ph type="title"/>
          </p:nvPr>
        </p:nvSpPr>
        <p:spPr/>
        <p:txBody>
          <a:bodyPr/>
          <a:lstStyle/>
          <a:p>
            <a:r>
              <a:rPr lang="en-US" b="1" dirty="0"/>
              <a:t>Assigning Showroom Visits</a:t>
            </a:r>
            <a:endParaRPr lang="en-US" dirty="0"/>
          </a:p>
        </p:txBody>
      </p:sp>
      <p:sp>
        <p:nvSpPr>
          <p:cNvPr id="4" name="Text Placeholder 3">
            <a:extLst>
              <a:ext uri="{FF2B5EF4-FFF2-40B4-BE49-F238E27FC236}">
                <a16:creationId xmlns:a16="http://schemas.microsoft.com/office/drawing/2014/main" id="{C10B565F-2D92-4209-AA39-0B141B38C0DF}"/>
              </a:ext>
            </a:extLst>
          </p:cNvPr>
          <p:cNvSpPr>
            <a:spLocks noGrp="1"/>
          </p:cNvSpPr>
          <p:nvPr>
            <p:ph type="body" sz="half" idx="2"/>
          </p:nvPr>
        </p:nvSpPr>
        <p:spPr/>
        <p:txBody>
          <a:bodyPr>
            <a:normAutofit/>
          </a:bodyPr>
          <a:lstStyle/>
          <a:p>
            <a:r>
              <a:rPr lang="en-US" sz="2000" dirty="0"/>
              <a:t>First, within the Customer </a:t>
            </a:r>
            <a:r>
              <a:rPr lang="en-US" sz="2000" dirty="0" err="1"/>
              <a:t>Workscreen</a:t>
            </a:r>
            <a:r>
              <a:rPr lang="en-US" sz="2000" dirty="0"/>
              <a:t>, click the showroom visit hyperlink (it may display Fresh Walk In, Be Back, Internet Appt Show, etc.).</a:t>
            </a:r>
          </a:p>
        </p:txBody>
      </p:sp>
      <p:pic>
        <p:nvPicPr>
          <p:cNvPr id="8" name="Content Placeholder 7">
            <a:extLst>
              <a:ext uri="{FF2B5EF4-FFF2-40B4-BE49-F238E27FC236}">
                <a16:creationId xmlns:a16="http://schemas.microsoft.com/office/drawing/2014/main" id="{F4C24DE7-2E75-412D-ABA5-1E8B3CCA0DDD}"/>
              </a:ext>
            </a:extLst>
          </p:cNvPr>
          <p:cNvPicPr>
            <a:picLocks noGrp="1" noChangeAspect="1"/>
          </p:cNvPicPr>
          <p:nvPr>
            <p:ph idx="1"/>
          </p:nvPr>
        </p:nvPicPr>
        <p:blipFill>
          <a:blip r:embed="rId2"/>
          <a:stretch>
            <a:fillRect/>
          </a:stretch>
        </p:blipFill>
        <p:spPr>
          <a:xfrm>
            <a:off x="3418866" y="1184406"/>
            <a:ext cx="8666293" cy="4489188"/>
          </a:xfrm>
          <a:prstGeom prst="rect">
            <a:avLst/>
          </a:prstGeom>
        </p:spPr>
      </p:pic>
    </p:spTree>
    <p:extLst>
      <p:ext uri="{BB962C8B-B14F-4D97-AF65-F5344CB8AC3E}">
        <p14:creationId xmlns:p14="http://schemas.microsoft.com/office/powerpoint/2010/main" val="86910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F20-3431-4D38-BCF3-48F751129FEE}"/>
              </a:ext>
            </a:extLst>
          </p:cNvPr>
          <p:cNvSpPr>
            <a:spLocks noGrp="1"/>
          </p:cNvSpPr>
          <p:nvPr>
            <p:ph type="title"/>
          </p:nvPr>
        </p:nvSpPr>
        <p:spPr/>
        <p:txBody>
          <a:bodyPr/>
          <a:lstStyle/>
          <a:p>
            <a:r>
              <a:rPr lang="en-US" b="1" dirty="0"/>
              <a:t>Assigning Showroom Visits</a:t>
            </a:r>
            <a:endParaRPr lang="en-US" dirty="0"/>
          </a:p>
        </p:txBody>
      </p:sp>
      <p:sp>
        <p:nvSpPr>
          <p:cNvPr id="4" name="Text Placeholder 3">
            <a:extLst>
              <a:ext uri="{FF2B5EF4-FFF2-40B4-BE49-F238E27FC236}">
                <a16:creationId xmlns:a16="http://schemas.microsoft.com/office/drawing/2014/main" id="{3422CB21-786C-485C-8FB4-06118152AB52}"/>
              </a:ext>
            </a:extLst>
          </p:cNvPr>
          <p:cNvSpPr>
            <a:spLocks noGrp="1"/>
          </p:cNvSpPr>
          <p:nvPr>
            <p:ph type="body" sz="half" idx="2"/>
          </p:nvPr>
        </p:nvSpPr>
        <p:spPr/>
        <p:txBody>
          <a:bodyPr>
            <a:normAutofit/>
          </a:bodyPr>
          <a:lstStyle/>
          <a:p>
            <a:r>
              <a:rPr lang="en-US" sz="1800" dirty="0"/>
              <a:t>Next, click the Managers Status Sources hyperlink.</a:t>
            </a:r>
          </a:p>
          <a:p>
            <a:r>
              <a:rPr lang="en-US" sz="1800" dirty="0"/>
              <a:t>Then, change Sales Rep (or other position) assignment/attachment using drop-downs and Save.</a:t>
            </a:r>
          </a:p>
        </p:txBody>
      </p:sp>
      <p:pic>
        <p:nvPicPr>
          <p:cNvPr id="14" name="Content Placeholder 13">
            <a:extLst>
              <a:ext uri="{FF2B5EF4-FFF2-40B4-BE49-F238E27FC236}">
                <a16:creationId xmlns:a16="http://schemas.microsoft.com/office/drawing/2014/main" id="{A1613456-9B05-4F11-A848-EA08587EB278}"/>
              </a:ext>
            </a:extLst>
          </p:cNvPr>
          <p:cNvPicPr>
            <a:picLocks noGrp="1" noChangeAspect="1"/>
          </p:cNvPicPr>
          <p:nvPr>
            <p:ph idx="1"/>
          </p:nvPr>
        </p:nvPicPr>
        <p:blipFill>
          <a:blip r:embed="rId2"/>
          <a:stretch>
            <a:fillRect/>
          </a:stretch>
        </p:blipFill>
        <p:spPr>
          <a:xfrm>
            <a:off x="3676254" y="276059"/>
            <a:ext cx="5668166" cy="3791479"/>
          </a:xfrm>
          <a:prstGeom prst="rect">
            <a:avLst/>
          </a:prstGeom>
        </p:spPr>
      </p:pic>
      <p:pic>
        <p:nvPicPr>
          <p:cNvPr id="15" name="Picture 14">
            <a:extLst>
              <a:ext uri="{FF2B5EF4-FFF2-40B4-BE49-F238E27FC236}">
                <a16:creationId xmlns:a16="http://schemas.microsoft.com/office/drawing/2014/main" id="{934706A4-4BB2-4184-B8D1-39DE23C0D47C}"/>
              </a:ext>
            </a:extLst>
          </p:cNvPr>
          <p:cNvPicPr>
            <a:picLocks noChangeAspect="1"/>
          </p:cNvPicPr>
          <p:nvPr/>
        </p:nvPicPr>
        <p:blipFill>
          <a:blip r:embed="rId3"/>
          <a:stretch>
            <a:fillRect/>
          </a:stretch>
        </p:blipFill>
        <p:spPr>
          <a:xfrm>
            <a:off x="4339683" y="4190832"/>
            <a:ext cx="5792008" cy="2391109"/>
          </a:xfrm>
          <a:prstGeom prst="rect">
            <a:avLst/>
          </a:prstGeom>
        </p:spPr>
      </p:pic>
    </p:spTree>
    <p:extLst>
      <p:ext uri="{BB962C8B-B14F-4D97-AF65-F5344CB8AC3E}">
        <p14:creationId xmlns:p14="http://schemas.microsoft.com/office/powerpoint/2010/main" val="370795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Deleting Showroom Visits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Each time a customer enters the showroom, a showroom visit should be created/logged in ProMax.  Sometimes, however, duplicate showroom visits (same day) are created for a customer in error.</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77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D6BB-748D-436C-A688-4DA20A114F9B}"/>
              </a:ext>
            </a:extLst>
          </p:cNvPr>
          <p:cNvSpPr>
            <a:spLocks noGrp="1"/>
          </p:cNvSpPr>
          <p:nvPr>
            <p:ph type="title"/>
          </p:nvPr>
        </p:nvSpPr>
        <p:spPr/>
        <p:txBody>
          <a:bodyPr/>
          <a:lstStyle/>
          <a:p>
            <a:r>
              <a:rPr lang="en-US" b="1" dirty="0"/>
              <a:t>Deleting Showroom Visits</a:t>
            </a:r>
            <a:endParaRPr lang="en-US" dirty="0"/>
          </a:p>
        </p:txBody>
      </p:sp>
      <p:sp>
        <p:nvSpPr>
          <p:cNvPr id="4" name="Text Placeholder 3">
            <a:extLst>
              <a:ext uri="{FF2B5EF4-FFF2-40B4-BE49-F238E27FC236}">
                <a16:creationId xmlns:a16="http://schemas.microsoft.com/office/drawing/2014/main" id="{B8F67BFA-ABF5-4C88-BE6C-89C0A6ED1ADD}"/>
              </a:ext>
            </a:extLst>
          </p:cNvPr>
          <p:cNvSpPr>
            <a:spLocks noGrp="1"/>
          </p:cNvSpPr>
          <p:nvPr>
            <p:ph type="body" sz="half" idx="2"/>
          </p:nvPr>
        </p:nvSpPr>
        <p:spPr/>
        <p:txBody>
          <a:bodyPr>
            <a:normAutofit/>
          </a:bodyPr>
          <a:lstStyle/>
          <a:p>
            <a:r>
              <a:rPr lang="en-US" sz="1800" dirty="0"/>
              <a:t>Duplicate showroom visits are most visible on the Manager Dashboard:     Desk Log.</a:t>
            </a:r>
          </a:p>
          <a:p>
            <a:r>
              <a:rPr lang="en-US" sz="1800" dirty="0"/>
              <a:t>Unneeded/duplicate showroom visits can be deleted easily.</a:t>
            </a:r>
          </a:p>
        </p:txBody>
      </p:sp>
      <p:pic>
        <p:nvPicPr>
          <p:cNvPr id="13" name="Content Placeholder 12">
            <a:extLst>
              <a:ext uri="{FF2B5EF4-FFF2-40B4-BE49-F238E27FC236}">
                <a16:creationId xmlns:a16="http://schemas.microsoft.com/office/drawing/2014/main" id="{E592F338-BE07-47EE-9E28-BD3B7260E961}"/>
              </a:ext>
            </a:extLst>
          </p:cNvPr>
          <p:cNvPicPr>
            <a:picLocks noGrp="1" noChangeAspect="1"/>
          </p:cNvPicPr>
          <p:nvPr>
            <p:ph idx="1"/>
          </p:nvPr>
        </p:nvPicPr>
        <p:blipFill>
          <a:blip r:embed="rId2"/>
          <a:stretch>
            <a:fillRect/>
          </a:stretch>
        </p:blipFill>
        <p:spPr>
          <a:xfrm>
            <a:off x="3429001" y="1700212"/>
            <a:ext cx="8666292" cy="3286125"/>
          </a:xfrm>
          <a:prstGeom prst="rect">
            <a:avLst/>
          </a:prstGeom>
        </p:spPr>
      </p:pic>
    </p:spTree>
    <p:extLst>
      <p:ext uri="{BB962C8B-B14F-4D97-AF65-F5344CB8AC3E}">
        <p14:creationId xmlns:p14="http://schemas.microsoft.com/office/powerpoint/2010/main" val="338647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44F9-69C2-460B-9566-0AC6B5A2C6AA}"/>
              </a:ext>
            </a:extLst>
          </p:cNvPr>
          <p:cNvSpPr>
            <a:spLocks noGrp="1"/>
          </p:cNvSpPr>
          <p:nvPr>
            <p:ph type="title"/>
          </p:nvPr>
        </p:nvSpPr>
        <p:spPr>
          <a:xfrm>
            <a:off x="256032" y="1041834"/>
            <a:ext cx="2834640" cy="2377440"/>
          </a:xfrm>
        </p:spPr>
        <p:txBody>
          <a:bodyPr/>
          <a:lstStyle/>
          <a:p>
            <a:r>
              <a:rPr lang="en-US" b="1" dirty="0"/>
              <a:t>Deleting Showroom Visits</a:t>
            </a:r>
          </a:p>
        </p:txBody>
      </p:sp>
      <p:sp>
        <p:nvSpPr>
          <p:cNvPr id="4" name="Text Placeholder 3">
            <a:extLst>
              <a:ext uri="{FF2B5EF4-FFF2-40B4-BE49-F238E27FC236}">
                <a16:creationId xmlns:a16="http://schemas.microsoft.com/office/drawing/2014/main" id="{F4CB1613-C1FD-4DA6-94A1-73BDCDD674E6}"/>
              </a:ext>
            </a:extLst>
          </p:cNvPr>
          <p:cNvSpPr>
            <a:spLocks noGrp="1"/>
          </p:cNvSpPr>
          <p:nvPr>
            <p:ph type="body" sz="half" idx="2"/>
          </p:nvPr>
        </p:nvSpPr>
        <p:spPr/>
        <p:txBody>
          <a:bodyPr>
            <a:normAutofit/>
          </a:bodyPr>
          <a:lstStyle/>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First, within the Customer </a:t>
            </a:r>
            <a:r>
              <a:rPr kumimoji="0" lang="en-US" sz="1800" b="0" i="0" u="none" strike="noStrike" kern="1200" cap="none" spc="0" normalizeH="0" baseline="0" noProof="0" dirty="0" err="1">
                <a:ln>
                  <a:noFill/>
                </a:ln>
                <a:solidFill>
                  <a:srgbClr val="FFFFFF"/>
                </a:solidFill>
                <a:effectLst/>
                <a:uLnTx/>
                <a:uFillTx/>
                <a:latin typeface="Corbel" panose="020B0503020204020204"/>
                <a:ea typeface="+mn-ea"/>
                <a:cs typeface="+mn-cs"/>
              </a:rPr>
              <a:t>Workscreen</a:t>
            </a: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click the showroom visit hyperlink (Fresh Walk In, Be Back, Internet Appt Show, etc.).</a:t>
            </a:r>
            <a:endParaRPr lang="en-US" sz="1800" dirty="0">
              <a:latin typeface="Corbel" panose="020B0503020204020204"/>
            </a:endParaRPr>
          </a:p>
          <a:p>
            <a:pPr marL="0" marR="0" lvl="0" indent="0" algn="l" defTabSz="914400" rtl="0" eaLnBrk="1" fontAlgn="auto" latinLnBrk="0" hangingPunct="1">
              <a:lnSpc>
                <a:spcPct val="100000"/>
              </a:lnSpc>
              <a:spcBef>
                <a:spcPts val="1200"/>
              </a:spcBef>
              <a:spcAft>
                <a:spcPts val="0"/>
              </a:spcAft>
              <a:buClr>
                <a:srgbClr val="40BAD2"/>
              </a:buClr>
              <a:buSzTx/>
              <a:buFont typeface="Wingdings 2" pitchFamily="18" charset="2"/>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Then, click Delete.</a:t>
            </a:r>
          </a:p>
        </p:txBody>
      </p:sp>
      <p:pic>
        <p:nvPicPr>
          <p:cNvPr id="7" name="Picture 6">
            <a:extLst>
              <a:ext uri="{FF2B5EF4-FFF2-40B4-BE49-F238E27FC236}">
                <a16:creationId xmlns:a16="http://schemas.microsoft.com/office/drawing/2014/main" id="{AF83A931-9E21-4015-AE9D-FBB577899071}"/>
              </a:ext>
            </a:extLst>
          </p:cNvPr>
          <p:cNvPicPr>
            <a:picLocks noChangeAspect="1"/>
          </p:cNvPicPr>
          <p:nvPr/>
        </p:nvPicPr>
        <p:blipFill>
          <a:blip r:embed="rId2"/>
          <a:stretch>
            <a:fillRect/>
          </a:stretch>
        </p:blipFill>
        <p:spPr>
          <a:xfrm>
            <a:off x="3749261" y="223729"/>
            <a:ext cx="7743505" cy="4013649"/>
          </a:xfrm>
          <a:prstGeom prst="rect">
            <a:avLst/>
          </a:prstGeom>
        </p:spPr>
      </p:pic>
      <p:pic>
        <p:nvPicPr>
          <p:cNvPr id="9" name="Content Placeholder 8">
            <a:extLst>
              <a:ext uri="{FF2B5EF4-FFF2-40B4-BE49-F238E27FC236}">
                <a16:creationId xmlns:a16="http://schemas.microsoft.com/office/drawing/2014/main" id="{4F3D51BA-615C-4FE3-BBD6-7B9C0CC5D03D}"/>
              </a:ext>
            </a:extLst>
          </p:cNvPr>
          <p:cNvPicPr>
            <a:picLocks noGrp="1" noChangeAspect="1"/>
          </p:cNvPicPr>
          <p:nvPr>
            <p:ph idx="1"/>
          </p:nvPr>
        </p:nvPicPr>
        <p:blipFill>
          <a:blip r:embed="rId3"/>
          <a:stretch>
            <a:fillRect/>
          </a:stretch>
        </p:blipFill>
        <p:spPr>
          <a:xfrm>
            <a:off x="6279066" y="3494176"/>
            <a:ext cx="4946357" cy="3313646"/>
          </a:xfrm>
        </p:spPr>
      </p:pic>
    </p:spTree>
    <p:extLst>
      <p:ext uri="{BB962C8B-B14F-4D97-AF65-F5344CB8AC3E}">
        <p14:creationId xmlns:p14="http://schemas.microsoft.com/office/powerpoint/2010/main" val="173783056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2141</TotalTime>
  <Words>973</Words>
  <Application>Microsoft Office PowerPoint</Application>
  <PresentationFormat>Widescreen</PresentationFormat>
  <Paragraphs>80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Corbel</vt:lpstr>
      <vt:lpstr>Wingdings 2</vt:lpstr>
      <vt:lpstr>Frame</vt:lpstr>
      <vt:lpstr>PowerPoint Presentation</vt:lpstr>
      <vt:lpstr>Agenda</vt:lpstr>
      <vt:lpstr>Assigning Showroom Visits</vt:lpstr>
      <vt:lpstr>Assigning Showroom Visits</vt:lpstr>
      <vt:lpstr>Assigning Showroom Visits</vt:lpstr>
      <vt:lpstr>Assigning Showroom Visits</vt:lpstr>
      <vt:lpstr>Deleting Showroom Visits</vt:lpstr>
      <vt:lpstr>Deleting Showroom Visits</vt:lpstr>
      <vt:lpstr>Deleting Showroom Visits</vt:lpstr>
      <vt:lpstr>Manager       Exit             Note</vt:lpstr>
      <vt:lpstr>Manager         Exit                 Note</vt:lpstr>
      <vt:lpstr>Manager         Exit                 Note</vt:lpstr>
      <vt:lpstr>Manager         Exit                 Note</vt:lpstr>
      <vt:lpstr>Manager           Exit                   Note</vt:lpstr>
      <vt:lpstr>Unsold Prospects</vt:lpstr>
      <vt:lpstr>Unsold Prospects</vt:lpstr>
      <vt:lpstr>Unsold Prospects</vt:lpstr>
      <vt:lpstr>Unsold Prospects</vt:lpstr>
      <vt:lpstr>Instant          Screen</vt:lpstr>
      <vt:lpstr>Instant      Screen</vt:lpstr>
      <vt:lpstr>Instant      Screen</vt:lpstr>
      <vt:lpstr>Instant      Screen</vt:lpstr>
      <vt:lpstr>Instant      Screen</vt:lpstr>
      <vt:lpstr>Instant          Screen</vt:lpstr>
      <vt:lpstr>Instant      Screen</vt:lpstr>
      <vt:lpstr>Instant      Screen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Stefanie Becker</cp:lastModifiedBy>
  <cp:revision>2</cp:revision>
  <dcterms:created xsi:type="dcterms:W3CDTF">2020-08-17T21:48:06Z</dcterms:created>
  <dcterms:modified xsi:type="dcterms:W3CDTF">2020-10-26T17:46:07Z</dcterms:modified>
</cp:coreProperties>
</file>