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8" r:id="rId3"/>
    <p:sldId id="259" r:id="rId4"/>
    <p:sldId id="265" r:id="rId5"/>
    <p:sldId id="266" r:id="rId6"/>
    <p:sldId id="267" r:id="rId7"/>
    <p:sldId id="269" r:id="rId8"/>
    <p:sldId id="268" r:id="rId9"/>
    <p:sldId id="260" r:id="rId10"/>
    <p:sldId id="270" r:id="rId11"/>
    <p:sldId id="271" r:id="rId12"/>
    <p:sldId id="261" r:id="rId13"/>
    <p:sldId id="273" r:id="rId14"/>
    <p:sldId id="262" r:id="rId15"/>
    <p:sldId id="274" r:id="rId16"/>
    <p:sldId id="263" r:id="rId17"/>
    <p:sldId id="272" r:id="rId18"/>
    <p:sldId id="275" r:id="rId19"/>
    <p:sldId id="26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B5E7D0-44E8-405E-8AB9-D492D64E91DF}" v="1" dt="2020-09-01T21:49:44.4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ista" userId="d3b5c9aa-babe-441d-bfeb-2f679f1fb5bd" providerId="ADAL" clId="{D9B5E7D0-44E8-405E-8AB9-D492D64E91DF}"/>
    <pc:docChg chg="custSel addSld modSld sldOrd">
      <pc:chgData name="Trista" userId="d3b5c9aa-babe-441d-bfeb-2f679f1fb5bd" providerId="ADAL" clId="{D9B5E7D0-44E8-405E-8AB9-D492D64E91DF}" dt="2020-09-02T13:43:12.622" v="5857" actId="20577"/>
      <pc:docMkLst>
        <pc:docMk/>
      </pc:docMkLst>
      <pc:sldChg chg="modSp mod">
        <pc:chgData name="Trista" userId="d3b5c9aa-babe-441d-bfeb-2f679f1fb5bd" providerId="ADAL" clId="{D9B5E7D0-44E8-405E-8AB9-D492D64E91DF}" dt="2020-08-17T21:54:23.324" v="267" actId="20577"/>
        <pc:sldMkLst>
          <pc:docMk/>
          <pc:sldMk cId="3794732194" sldId="259"/>
        </pc:sldMkLst>
        <pc:spChg chg="mod">
          <ac:chgData name="Trista" userId="d3b5c9aa-babe-441d-bfeb-2f679f1fb5bd" providerId="ADAL" clId="{D9B5E7D0-44E8-405E-8AB9-D492D64E91DF}" dt="2020-08-17T21:54:23.324" v="267" actId="20577"/>
          <ac:spMkLst>
            <pc:docMk/>
            <pc:sldMk cId="3794732194" sldId="259"/>
            <ac:spMk id="3" creationId="{25D4F79B-DF6E-4805-A427-3594676BE3BE}"/>
          </ac:spMkLst>
        </pc:spChg>
      </pc:sldChg>
      <pc:sldChg chg="modSp mod">
        <pc:chgData name="Trista" userId="d3b5c9aa-babe-441d-bfeb-2f679f1fb5bd" providerId="ADAL" clId="{D9B5E7D0-44E8-405E-8AB9-D492D64E91DF}" dt="2020-08-17T21:54:18.424" v="266" actId="20577"/>
        <pc:sldMkLst>
          <pc:docMk/>
          <pc:sldMk cId="905773017" sldId="260"/>
        </pc:sldMkLst>
        <pc:spChg chg="mod">
          <ac:chgData name="Trista" userId="d3b5c9aa-babe-441d-bfeb-2f679f1fb5bd" providerId="ADAL" clId="{D9B5E7D0-44E8-405E-8AB9-D492D64E91DF}" dt="2020-08-17T21:54:18.424" v="266" actId="20577"/>
          <ac:spMkLst>
            <pc:docMk/>
            <pc:sldMk cId="905773017" sldId="260"/>
            <ac:spMk id="3" creationId="{25D4F79B-DF6E-4805-A427-3594676BE3BE}"/>
          </ac:spMkLst>
        </pc:spChg>
      </pc:sldChg>
      <pc:sldChg chg="modSp mod">
        <pc:chgData name="Trista" userId="d3b5c9aa-babe-441d-bfeb-2f679f1fb5bd" providerId="ADAL" clId="{D9B5E7D0-44E8-405E-8AB9-D492D64E91DF}" dt="2020-08-17T21:54:41.292" v="354" actId="20577"/>
        <pc:sldMkLst>
          <pc:docMk/>
          <pc:sldMk cId="2523272344" sldId="261"/>
        </pc:sldMkLst>
        <pc:spChg chg="mod">
          <ac:chgData name="Trista" userId="d3b5c9aa-babe-441d-bfeb-2f679f1fb5bd" providerId="ADAL" clId="{D9B5E7D0-44E8-405E-8AB9-D492D64E91DF}" dt="2020-08-17T21:54:41.292" v="354" actId="20577"/>
          <ac:spMkLst>
            <pc:docMk/>
            <pc:sldMk cId="2523272344" sldId="261"/>
            <ac:spMk id="3" creationId="{25D4F79B-DF6E-4805-A427-3594676BE3BE}"/>
          </ac:spMkLst>
        </pc:spChg>
      </pc:sldChg>
      <pc:sldChg chg="modSp mod">
        <pc:chgData name="Trista" userId="d3b5c9aa-babe-441d-bfeb-2f679f1fb5bd" providerId="ADAL" clId="{D9B5E7D0-44E8-405E-8AB9-D492D64E91DF}" dt="2020-08-17T21:56:20.198" v="526" actId="20577"/>
        <pc:sldMkLst>
          <pc:docMk/>
          <pc:sldMk cId="396622476" sldId="262"/>
        </pc:sldMkLst>
        <pc:spChg chg="mod">
          <ac:chgData name="Trista" userId="d3b5c9aa-babe-441d-bfeb-2f679f1fb5bd" providerId="ADAL" clId="{D9B5E7D0-44E8-405E-8AB9-D492D64E91DF}" dt="2020-08-17T21:56:20.198" v="526" actId="20577"/>
          <ac:spMkLst>
            <pc:docMk/>
            <pc:sldMk cId="396622476" sldId="262"/>
            <ac:spMk id="3" creationId="{25D4F79B-DF6E-4805-A427-3594676BE3BE}"/>
          </ac:spMkLst>
        </pc:spChg>
      </pc:sldChg>
      <pc:sldChg chg="modSp mod">
        <pc:chgData name="Trista" userId="d3b5c9aa-babe-441d-bfeb-2f679f1fb5bd" providerId="ADAL" clId="{D9B5E7D0-44E8-405E-8AB9-D492D64E91DF}" dt="2020-08-17T21:59:36.096" v="763" actId="20577"/>
        <pc:sldMkLst>
          <pc:docMk/>
          <pc:sldMk cId="3338862077" sldId="263"/>
        </pc:sldMkLst>
        <pc:spChg chg="mod">
          <ac:chgData name="Trista" userId="d3b5c9aa-babe-441d-bfeb-2f679f1fb5bd" providerId="ADAL" clId="{D9B5E7D0-44E8-405E-8AB9-D492D64E91DF}" dt="2020-08-17T21:59:36.096" v="763" actId="20577"/>
          <ac:spMkLst>
            <pc:docMk/>
            <pc:sldMk cId="3338862077" sldId="263"/>
            <ac:spMk id="3" creationId="{25D4F79B-DF6E-4805-A427-3594676BE3BE}"/>
          </ac:spMkLst>
        </pc:spChg>
      </pc:sldChg>
      <pc:sldChg chg="modSp new mod">
        <pc:chgData name="Trista" userId="d3b5c9aa-babe-441d-bfeb-2f679f1fb5bd" providerId="ADAL" clId="{D9B5E7D0-44E8-405E-8AB9-D492D64E91DF}" dt="2020-08-26T21:19:05.703" v="1871" actId="20577"/>
        <pc:sldMkLst>
          <pc:docMk/>
          <pc:sldMk cId="2832250235" sldId="265"/>
        </pc:sldMkLst>
        <pc:spChg chg="mod">
          <ac:chgData name="Trista" userId="d3b5c9aa-babe-441d-bfeb-2f679f1fb5bd" providerId="ADAL" clId="{D9B5E7D0-44E8-405E-8AB9-D492D64E91DF}" dt="2020-08-26T21:19:05.703" v="1871" actId="20577"/>
          <ac:spMkLst>
            <pc:docMk/>
            <pc:sldMk cId="2832250235" sldId="265"/>
            <ac:spMk id="2" creationId="{75C63E0D-7727-45D2-B8FC-DCFF1F451282}"/>
          </ac:spMkLst>
        </pc:spChg>
        <pc:spChg chg="mod">
          <ac:chgData name="Trista" userId="d3b5c9aa-babe-441d-bfeb-2f679f1fb5bd" providerId="ADAL" clId="{D9B5E7D0-44E8-405E-8AB9-D492D64E91DF}" dt="2020-08-26T16:54:45.235" v="1204" actId="20577"/>
          <ac:spMkLst>
            <pc:docMk/>
            <pc:sldMk cId="2832250235" sldId="265"/>
            <ac:spMk id="3" creationId="{A0036A7F-D791-4804-BE80-DADC56D955CF}"/>
          </ac:spMkLst>
        </pc:spChg>
      </pc:sldChg>
      <pc:sldChg chg="addSp delSp modSp new mod">
        <pc:chgData name="Trista" userId="d3b5c9aa-babe-441d-bfeb-2f679f1fb5bd" providerId="ADAL" clId="{D9B5E7D0-44E8-405E-8AB9-D492D64E91DF}" dt="2020-08-26T21:35:03.916" v="2701" actId="27636"/>
        <pc:sldMkLst>
          <pc:docMk/>
          <pc:sldMk cId="869100846" sldId="266"/>
        </pc:sldMkLst>
        <pc:spChg chg="mod">
          <ac:chgData name="Trista" userId="d3b5c9aa-babe-441d-bfeb-2f679f1fb5bd" providerId="ADAL" clId="{D9B5E7D0-44E8-405E-8AB9-D492D64E91DF}" dt="2020-08-26T21:19:35.221" v="1885" actId="20577"/>
          <ac:spMkLst>
            <pc:docMk/>
            <pc:sldMk cId="869100846" sldId="266"/>
            <ac:spMk id="2" creationId="{674B5F55-0C1B-4286-9C7B-FBDADE091125}"/>
          </ac:spMkLst>
        </pc:spChg>
        <pc:spChg chg="del">
          <ac:chgData name="Trista" userId="d3b5c9aa-babe-441d-bfeb-2f679f1fb5bd" providerId="ADAL" clId="{D9B5E7D0-44E8-405E-8AB9-D492D64E91DF}" dt="2020-08-26T21:16:07.288" v="1371" actId="22"/>
          <ac:spMkLst>
            <pc:docMk/>
            <pc:sldMk cId="869100846" sldId="266"/>
            <ac:spMk id="3" creationId="{6800FDF6-27A9-434C-8AB2-C9D47F001FB4}"/>
          </ac:spMkLst>
        </pc:spChg>
        <pc:spChg chg="mod">
          <ac:chgData name="Trista" userId="d3b5c9aa-babe-441d-bfeb-2f679f1fb5bd" providerId="ADAL" clId="{D9B5E7D0-44E8-405E-8AB9-D492D64E91DF}" dt="2020-08-26T21:35:03.916" v="2701" actId="27636"/>
          <ac:spMkLst>
            <pc:docMk/>
            <pc:sldMk cId="869100846" sldId="266"/>
            <ac:spMk id="4" creationId="{C10B565F-2D92-4209-AA39-0B141B38C0DF}"/>
          </ac:spMkLst>
        </pc:spChg>
        <pc:picChg chg="add mod ord">
          <ac:chgData name="Trista" userId="d3b5c9aa-babe-441d-bfeb-2f679f1fb5bd" providerId="ADAL" clId="{D9B5E7D0-44E8-405E-8AB9-D492D64E91DF}" dt="2020-08-26T21:16:07.288" v="1371" actId="22"/>
          <ac:picMkLst>
            <pc:docMk/>
            <pc:sldMk cId="869100846" sldId="266"/>
            <ac:picMk id="6" creationId="{29CC892A-7DBA-4354-B5F3-0CC877D03CB8}"/>
          </ac:picMkLst>
        </pc:picChg>
      </pc:sldChg>
      <pc:sldChg chg="addSp delSp modSp new mod">
        <pc:chgData name="Trista" userId="d3b5c9aa-babe-441d-bfeb-2f679f1fb5bd" providerId="ADAL" clId="{D9B5E7D0-44E8-405E-8AB9-D492D64E91DF}" dt="2020-08-26T21:22:34.307" v="2234" actId="20577"/>
        <pc:sldMkLst>
          <pc:docMk/>
          <pc:sldMk cId="3707959302" sldId="267"/>
        </pc:sldMkLst>
        <pc:spChg chg="mod">
          <ac:chgData name="Trista" userId="d3b5c9aa-babe-441d-bfeb-2f679f1fb5bd" providerId="ADAL" clId="{D9B5E7D0-44E8-405E-8AB9-D492D64E91DF}" dt="2020-08-26T21:18:48.436" v="1867" actId="20577"/>
          <ac:spMkLst>
            <pc:docMk/>
            <pc:sldMk cId="3707959302" sldId="267"/>
            <ac:spMk id="2" creationId="{3D571F20-3431-4D38-BCF3-48F751129FEE}"/>
          </ac:spMkLst>
        </pc:spChg>
        <pc:spChg chg="del">
          <ac:chgData name="Trista" userId="d3b5c9aa-babe-441d-bfeb-2f679f1fb5bd" providerId="ADAL" clId="{D9B5E7D0-44E8-405E-8AB9-D492D64E91DF}" dt="2020-08-26T21:22:09.406" v="2193" actId="22"/>
          <ac:spMkLst>
            <pc:docMk/>
            <pc:sldMk cId="3707959302" sldId="267"/>
            <ac:spMk id="3" creationId="{0A235B8F-AA1C-498E-B532-D0C4E224EFF6}"/>
          </ac:spMkLst>
        </pc:spChg>
        <pc:spChg chg="mod">
          <ac:chgData name="Trista" userId="d3b5c9aa-babe-441d-bfeb-2f679f1fb5bd" providerId="ADAL" clId="{D9B5E7D0-44E8-405E-8AB9-D492D64E91DF}" dt="2020-08-26T21:22:34.307" v="2234" actId="20577"/>
          <ac:spMkLst>
            <pc:docMk/>
            <pc:sldMk cId="3707959302" sldId="267"/>
            <ac:spMk id="4" creationId="{3422CB21-786C-485C-8FB4-06118152AB52}"/>
          </ac:spMkLst>
        </pc:spChg>
        <pc:picChg chg="add mod ord">
          <ac:chgData name="Trista" userId="d3b5c9aa-babe-441d-bfeb-2f679f1fb5bd" providerId="ADAL" clId="{D9B5E7D0-44E8-405E-8AB9-D492D64E91DF}" dt="2020-08-26T21:22:09.406" v="2193" actId="22"/>
          <ac:picMkLst>
            <pc:docMk/>
            <pc:sldMk cId="3707959302" sldId="267"/>
            <ac:picMk id="6" creationId="{EAC19273-8103-4A6A-A295-F5631E65BBC3}"/>
          </ac:picMkLst>
        </pc:picChg>
      </pc:sldChg>
      <pc:sldChg chg="addSp delSp modSp new mod">
        <pc:chgData name="Trista" userId="d3b5c9aa-babe-441d-bfeb-2f679f1fb5bd" providerId="ADAL" clId="{D9B5E7D0-44E8-405E-8AB9-D492D64E91DF}" dt="2020-08-26T21:25:35.710" v="2681" actId="22"/>
        <pc:sldMkLst>
          <pc:docMk/>
          <pc:sldMk cId="384238462" sldId="268"/>
        </pc:sldMkLst>
        <pc:spChg chg="mod">
          <ac:chgData name="Trista" userId="d3b5c9aa-babe-441d-bfeb-2f679f1fb5bd" providerId="ADAL" clId="{D9B5E7D0-44E8-405E-8AB9-D492D64E91DF}" dt="2020-08-26T21:23:40.599" v="2299" actId="20577"/>
          <ac:spMkLst>
            <pc:docMk/>
            <pc:sldMk cId="384238462" sldId="268"/>
            <ac:spMk id="2" creationId="{6E672C13-4050-42F8-AE8A-FBA27F873767}"/>
          </ac:spMkLst>
        </pc:spChg>
        <pc:spChg chg="del">
          <ac:chgData name="Trista" userId="d3b5c9aa-babe-441d-bfeb-2f679f1fb5bd" providerId="ADAL" clId="{D9B5E7D0-44E8-405E-8AB9-D492D64E91DF}" dt="2020-08-26T21:25:35.710" v="2681" actId="22"/>
          <ac:spMkLst>
            <pc:docMk/>
            <pc:sldMk cId="384238462" sldId="268"/>
            <ac:spMk id="3" creationId="{514E7354-F55D-4CD6-8AAB-9B999790E38D}"/>
          </ac:spMkLst>
        </pc:spChg>
        <pc:spChg chg="mod">
          <ac:chgData name="Trista" userId="d3b5c9aa-babe-441d-bfeb-2f679f1fb5bd" providerId="ADAL" clId="{D9B5E7D0-44E8-405E-8AB9-D492D64E91DF}" dt="2020-08-26T21:25:31.565" v="2680" actId="20577"/>
          <ac:spMkLst>
            <pc:docMk/>
            <pc:sldMk cId="384238462" sldId="268"/>
            <ac:spMk id="4" creationId="{DC735980-AF26-4917-AFB2-CB298C0C5797}"/>
          </ac:spMkLst>
        </pc:spChg>
        <pc:picChg chg="add mod ord">
          <ac:chgData name="Trista" userId="d3b5c9aa-babe-441d-bfeb-2f679f1fb5bd" providerId="ADAL" clId="{D9B5E7D0-44E8-405E-8AB9-D492D64E91DF}" dt="2020-08-26T21:25:35.710" v="2681" actId="22"/>
          <ac:picMkLst>
            <pc:docMk/>
            <pc:sldMk cId="384238462" sldId="268"/>
            <ac:picMk id="6" creationId="{1875D5DB-401B-4689-B5AC-F35E884373BE}"/>
          </ac:picMkLst>
        </pc:picChg>
      </pc:sldChg>
      <pc:sldChg chg="addSp delSp modSp new mod">
        <pc:chgData name="Trista" userId="d3b5c9aa-babe-441d-bfeb-2f679f1fb5bd" providerId="ADAL" clId="{D9B5E7D0-44E8-405E-8AB9-D492D64E91DF}" dt="2020-08-26T21:36:21.835" v="2921" actId="20577"/>
        <pc:sldMkLst>
          <pc:docMk/>
          <pc:sldMk cId="260027193" sldId="269"/>
        </pc:sldMkLst>
        <pc:spChg chg="mod">
          <ac:chgData name="Trista" userId="d3b5c9aa-babe-441d-bfeb-2f679f1fb5bd" providerId="ADAL" clId="{D9B5E7D0-44E8-405E-8AB9-D492D64E91DF}" dt="2020-08-26T21:34:56.596" v="2698" actId="20577"/>
          <ac:spMkLst>
            <pc:docMk/>
            <pc:sldMk cId="260027193" sldId="269"/>
            <ac:spMk id="2" creationId="{C941F539-3BFB-4808-8D0B-ACB92DE94263}"/>
          </ac:spMkLst>
        </pc:spChg>
        <pc:spChg chg="del">
          <ac:chgData name="Trista" userId="d3b5c9aa-babe-441d-bfeb-2f679f1fb5bd" providerId="ADAL" clId="{D9B5E7D0-44E8-405E-8AB9-D492D64E91DF}" dt="2020-08-26T21:34:58.904" v="2699" actId="22"/>
          <ac:spMkLst>
            <pc:docMk/>
            <pc:sldMk cId="260027193" sldId="269"/>
            <ac:spMk id="3" creationId="{F582BC7B-97B2-49EB-B4D7-5F46CC818E4B}"/>
          </ac:spMkLst>
        </pc:spChg>
        <pc:spChg chg="mod">
          <ac:chgData name="Trista" userId="d3b5c9aa-babe-441d-bfeb-2f679f1fb5bd" providerId="ADAL" clId="{D9B5E7D0-44E8-405E-8AB9-D492D64E91DF}" dt="2020-08-26T21:36:21.835" v="2921" actId="20577"/>
          <ac:spMkLst>
            <pc:docMk/>
            <pc:sldMk cId="260027193" sldId="269"/>
            <ac:spMk id="4" creationId="{F966A57F-0037-46C0-90C4-380BAC572ACD}"/>
          </ac:spMkLst>
        </pc:spChg>
        <pc:picChg chg="add mod ord">
          <ac:chgData name="Trista" userId="d3b5c9aa-babe-441d-bfeb-2f679f1fb5bd" providerId="ADAL" clId="{D9B5E7D0-44E8-405E-8AB9-D492D64E91DF}" dt="2020-08-26T21:34:58.904" v="2699" actId="22"/>
          <ac:picMkLst>
            <pc:docMk/>
            <pc:sldMk cId="260027193" sldId="269"/>
            <ac:picMk id="6" creationId="{245DCB1D-B37B-482B-AA52-B38495DEE0F3}"/>
          </ac:picMkLst>
        </pc:picChg>
      </pc:sldChg>
      <pc:sldChg chg="addSp modSp new mod">
        <pc:chgData name="Trista" userId="d3b5c9aa-babe-441d-bfeb-2f679f1fb5bd" providerId="ADAL" clId="{D9B5E7D0-44E8-405E-8AB9-D492D64E91DF}" dt="2020-09-01T21:37:27.416" v="3574" actId="20577"/>
        <pc:sldMkLst>
          <pc:docMk/>
          <pc:sldMk cId="1737830564" sldId="270"/>
        </pc:sldMkLst>
        <pc:spChg chg="mod">
          <ac:chgData name="Trista" userId="d3b5c9aa-babe-441d-bfeb-2f679f1fb5bd" providerId="ADAL" clId="{D9B5E7D0-44E8-405E-8AB9-D492D64E91DF}" dt="2020-08-26T21:40:19.099" v="2943" actId="20577"/>
          <ac:spMkLst>
            <pc:docMk/>
            <pc:sldMk cId="1737830564" sldId="270"/>
            <ac:spMk id="2" creationId="{38FF44F9-69C2-460B-9566-0AC6B5A2C6AA}"/>
          </ac:spMkLst>
        </pc:spChg>
        <pc:spChg chg="mod">
          <ac:chgData name="Trista" userId="d3b5c9aa-babe-441d-bfeb-2f679f1fb5bd" providerId="ADAL" clId="{D9B5E7D0-44E8-405E-8AB9-D492D64E91DF}" dt="2020-09-01T21:37:27.416" v="3574" actId="20577"/>
          <ac:spMkLst>
            <pc:docMk/>
            <pc:sldMk cId="1737830564" sldId="270"/>
            <ac:spMk id="3" creationId="{9DB43927-01B7-422D-86C6-C070B1FE6997}"/>
          </ac:spMkLst>
        </pc:spChg>
        <pc:spChg chg="mod">
          <ac:chgData name="Trista" userId="d3b5c9aa-babe-441d-bfeb-2f679f1fb5bd" providerId="ADAL" clId="{D9B5E7D0-44E8-405E-8AB9-D492D64E91DF}" dt="2020-09-01T21:31:57.388" v="3214" actId="20577"/>
          <ac:spMkLst>
            <pc:docMk/>
            <pc:sldMk cId="1737830564" sldId="270"/>
            <ac:spMk id="4" creationId="{F4CB1613-C1FD-4DA6-94A1-73BDCDD674E6}"/>
          </ac:spMkLst>
        </pc:spChg>
        <pc:picChg chg="add mod">
          <ac:chgData name="Trista" userId="d3b5c9aa-babe-441d-bfeb-2f679f1fb5bd" providerId="ADAL" clId="{D9B5E7D0-44E8-405E-8AB9-D492D64E91DF}" dt="2020-09-01T21:36:54.216" v="3516" actId="1076"/>
          <ac:picMkLst>
            <pc:docMk/>
            <pc:sldMk cId="1737830564" sldId="270"/>
            <ac:picMk id="6" creationId="{EBEBF1D2-2087-482E-9F7D-FA89E0039A10}"/>
          </ac:picMkLst>
        </pc:picChg>
        <pc:picChg chg="add mod">
          <ac:chgData name="Trista" userId="d3b5c9aa-babe-441d-bfeb-2f679f1fb5bd" providerId="ADAL" clId="{D9B5E7D0-44E8-405E-8AB9-D492D64E91DF}" dt="2020-09-01T21:36:59.917" v="3517" actId="1076"/>
          <ac:picMkLst>
            <pc:docMk/>
            <pc:sldMk cId="1737830564" sldId="270"/>
            <ac:picMk id="8" creationId="{CC1886BF-E768-419F-A2A7-821FBA9197E3}"/>
          </ac:picMkLst>
        </pc:picChg>
      </pc:sldChg>
      <pc:sldChg chg="addSp modSp new mod">
        <pc:chgData name="Trista" userId="d3b5c9aa-babe-441d-bfeb-2f679f1fb5bd" providerId="ADAL" clId="{D9B5E7D0-44E8-405E-8AB9-D492D64E91DF}" dt="2020-09-01T21:50:07.386" v="4076" actId="20577"/>
        <pc:sldMkLst>
          <pc:docMk/>
          <pc:sldMk cId="1114470147" sldId="271"/>
        </pc:sldMkLst>
        <pc:spChg chg="mod">
          <ac:chgData name="Trista" userId="d3b5c9aa-babe-441d-bfeb-2f679f1fb5bd" providerId="ADAL" clId="{D9B5E7D0-44E8-405E-8AB9-D492D64E91DF}" dt="2020-09-01T21:37:56" v="3605" actId="20577"/>
          <ac:spMkLst>
            <pc:docMk/>
            <pc:sldMk cId="1114470147" sldId="271"/>
            <ac:spMk id="2" creationId="{7CFC8464-2C86-4426-AB25-18758CDA1678}"/>
          </ac:spMkLst>
        </pc:spChg>
        <pc:spChg chg="mod">
          <ac:chgData name="Trista" userId="d3b5c9aa-babe-441d-bfeb-2f679f1fb5bd" providerId="ADAL" clId="{D9B5E7D0-44E8-405E-8AB9-D492D64E91DF}" dt="2020-09-01T21:50:07.386" v="4076" actId="20577"/>
          <ac:spMkLst>
            <pc:docMk/>
            <pc:sldMk cId="1114470147" sldId="271"/>
            <ac:spMk id="3" creationId="{82E3E091-6C3B-4C4D-AA86-BD634CA49F36}"/>
          </ac:spMkLst>
        </pc:spChg>
        <pc:picChg chg="add mod">
          <ac:chgData name="Trista" userId="d3b5c9aa-babe-441d-bfeb-2f679f1fb5bd" providerId="ADAL" clId="{D9B5E7D0-44E8-405E-8AB9-D492D64E91DF}" dt="2020-09-01T21:47:52.830" v="3795" actId="14100"/>
          <ac:picMkLst>
            <pc:docMk/>
            <pc:sldMk cId="1114470147" sldId="271"/>
            <ac:picMk id="6" creationId="{A6395E9B-B13C-4C34-80EF-4A443690FC5C}"/>
          </ac:picMkLst>
        </pc:picChg>
        <pc:picChg chg="add mod">
          <ac:chgData name="Trista" userId="d3b5c9aa-babe-441d-bfeb-2f679f1fb5bd" providerId="ADAL" clId="{D9B5E7D0-44E8-405E-8AB9-D492D64E91DF}" dt="2020-09-01T21:48:34.110" v="3800" actId="1076"/>
          <ac:picMkLst>
            <pc:docMk/>
            <pc:sldMk cId="1114470147" sldId="271"/>
            <ac:picMk id="8" creationId="{2AA3B9A4-FE28-4C56-BFA0-0B05AE02CE9F}"/>
          </ac:picMkLst>
        </pc:picChg>
      </pc:sldChg>
      <pc:sldChg chg="addSp modSp new mod ord">
        <pc:chgData name="Trista" userId="d3b5c9aa-babe-441d-bfeb-2f679f1fb5bd" providerId="ADAL" clId="{D9B5E7D0-44E8-405E-8AB9-D492D64E91DF}" dt="2020-09-02T13:38:37.512" v="5230" actId="255"/>
        <pc:sldMkLst>
          <pc:docMk/>
          <pc:sldMk cId="1389893619" sldId="272"/>
        </pc:sldMkLst>
        <pc:spChg chg="mod">
          <ac:chgData name="Trista" userId="d3b5c9aa-babe-441d-bfeb-2f679f1fb5bd" providerId="ADAL" clId="{D9B5E7D0-44E8-405E-8AB9-D492D64E91DF}" dt="2020-09-02T13:27:29.502" v="4574" actId="255"/>
          <ac:spMkLst>
            <pc:docMk/>
            <pc:sldMk cId="1389893619" sldId="272"/>
            <ac:spMk id="2" creationId="{12D83023-FEC5-490A-A76B-4C283D776467}"/>
          </ac:spMkLst>
        </pc:spChg>
        <pc:spChg chg="mod">
          <ac:chgData name="Trista" userId="d3b5c9aa-babe-441d-bfeb-2f679f1fb5bd" providerId="ADAL" clId="{D9B5E7D0-44E8-405E-8AB9-D492D64E91DF}" dt="2020-09-02T13:38:37.512" v="5230" actId="255"/>
          <ac:spMkLst>
            <pc:docMk/>
            <pc:sldMk cId="1389893619" sldId="272"/>
            <ac:spMk id="3" creationId="{94987798-F1AD-4482-A551-CD7614B30A59}"/>
          </ac:spMkLst>
        </pc:spChg>
        <pc:picChg chg="add mod">
          <ac:chgData name="Trista" userId="d3b5c9aa-babe-441d-bfeb-2f679f1fb5bd" providerId="ADAL" clId="{D9B5E7D0-44E8-405E-8AB9-D492D64E91DF}" dt="2020-09-02T13:34:59.569" v="4851" actId="1076"/>
          <ac:picMkLst>
            <pc:docMk/>
            <pc:sldMk cId="1389893619" sldId="272"/>
            <ac:picMk id="6" creationId="{633C9CDC-EFE1-4D63-9F43-C4530B530E55}"/>
          </ac:picMkLst>
        </pc:picChg>
      </pc:sldChg>
      <pc:sldChg chg="addSp delSp modSp new mod">
        <pc:chgData name="Trista" userId="d3b5c9aa-babe-441d-bfeb-2f679f1fb5bd" providerId="ADAL" clId="{D9B5E7D0-44E8-405E-8AB9-D492D64E91DF}" dt="2020-09-01T21:58:39.772" v="4321" actId="22"/>
        <pc:sldMkLst>
          <pc:docMk/>
          <pc:sldMk cId="1714154651" sldId="273"/>
        </pc:sldMkLst>
        <pc:spChg chg="mod">
          <ac:chgData name="Trista" userId="d3b5c9aa-babe-441d-bfeb-2f679f1fb5bd" providerId="ADAL" clId="{D9B5E7D0-44E8-405E-8AB9-D492D64E91DF}" dt="2020-09-01T21:56:46.923" v="4106" actId="20577"/>
          <ac:spMkLst>
            <pc:docMk/>
            <pc:sldMk cId="1714154651" sldId="273"/>
            <ac:spMk id="2" creationId="{E270A1C0-2A62-47F6-833E-F753ECB1FAAD}"/>
          </ac:spMkLst>
        </pc:spChg>
        <pc:spChg chg="del">
          <ac:chgData name="Trista" userId="d3b5c9aa-babe-441d-bfeb-2f679f1fb5bd" providerId="ADAL" clId="{D9B5E7D0-44E8-405E-8AB9-D492D64E91DF}" dt="2020-09-01T21:58:39.772" v="4321" actId="22"/>
          <ac:spMkLst>
            <pc:docMk/>
            <pc:sldMk cId="1714154651" sldId="273"/>
            <ac:spMk id="3" creationId="{F1FB9E29-FB7E-4528-89DA-CFDBB523C103}"/>
          </ac:spMkLst>
        </pc:spChg>
        <pc:spChg chg="mod">
          <ac:chgData name="Trista" userId="d3b5c9aa-babe-441d-bfeb-2f679f1fb5bd" providerId="ADAL" clId="{D9B5E7D0-44E8-405E-8AB9-D492D64E91DF}" dt="2020-09-01T21:58:35.872" v="4320" actId="20577"/>
          <ac:spMkLst>
            <pc:docMk/>
            <pc:sldMk cId="1714154651" sldId="273"/>
            <ac:spMk id="4" creationId="{66EB54E8-D22F-4CD5-BE69-4B3966FE1197}"/>
          </ac:spMkLst>
        </pc:spChg>
        <pc:picChg chg="add mod ord">
          <ac:chgData name="Trista" userId="d3b5c9aa-babe-441d-bfeb-2f679f1fb5bd" providerId="ADAL" clId="{D9B5E7D0-44E8-405E-8AB9-D492D64E91DF}" dt="2020-09-01T21:58:39.772" v="4321" actId="22"/>
          <ac:picMkLst>
            <pc:docMk/>
            <pc:sldMk cId="1714154651" sldId="273"/>
            <ac:picMk id="6" creationId="{19082B2C-4ED9-4209-AA4F-AE4C18E533B4}"/>
          </ac:picMkLst>
        </pc:picChg>
      </pc:sldChg>
      <pc:sldChg chg="addSp delSp modSp new mod">
        <pc:chgData name="Trista" userId="d3b5c9aa-babe-441d-bfeb-2f679f1fb5bd" providerId="ADAL" clId="{D9B5E7D0-44E8-405E-8AB9-D492D64E91DF}" dt="2020-09-01T22:01:47.122" v="4541" actId="20577"/>
        <pc:sldMkLst>
          <pc:docMk/>
          <pc:sldMk cId="3836637242" sldId="274"/>
        </pc:sldMkLst>
        <pc:spChg chg="mod">
          <ac:chgData name="Trista" userId="d3b5c9aa-babe-441d-bfeb-2f679f1fb5bd" providerId="ADAL" clId="{D9B5E7D0-44E8-405E-8AB9-D492D64E91DF}" dt="2020-09-01T22:00:46.149" v="4334" actId="20577"/>
          <ac:spMkLst>
            <pc:docMk/>
            <pc:sldMk cId="3836637242" sldId="274"/>
            <ac:spMk id="2" creationId="{7F6B1F1E-282A-4356-9835-83F9D5AD9F9F}"/>
          </ac:spMkLst>
        </pc:spChg>
        <pc:spChg chg="del">
          <ac:chgData name="Trista" userId="d3b5c9aa-babe-441d-bfeb-2f679f1fb5bd" providerId="ADAL" clId="{D9B5E7D0-44E8-405E-8AB9-D492D64E91DF}" dt="2020-09-01T22:00:21.781" v="4323" actId="22"/>
          <ac:spMkLst>
            <pc:docMk/>
            <pc:sldMk cId="3836637242" sldId="274"/>
            <ac:spMk id="3" creationId="{D503CDB1-8DB5-4A6C-A242-AEA7A193230B}"/>
          </ac:spMkLst>
        </pc:spChg>
        <pc:spChg chg="mod">
          <ac:chgData name="Trista" userId="d3b5c9aa-babe-441d-bfeb-2f679f1fb5bd" providerId="ADAL" clId="{D9B5E7D0-44E8-405E-8AB9-D492D64E91DF}" dt="2020-09-01T22:01:47.122" v="4541" actId="20577"/>
          <ac:spMkLst>
            <pc:docMk/>
            <pc:sldMk cId="3836637242" sldId="274"/>
            <ac:spMk id="4" creationId="{C162AAFA-831B-4B02-8B96-8A5CF4F82BE4}"/>
          </ac:spMkLst>
        </pc:spChg>
        <pc:picChg chg="add mod ord">
          <ac:chgData name="Trista" userId="d3b5c9aa-babe-441d-bfeb-2f679f1fb5bd" providerId="ADAL" clId="{D9B5E7D0-44E8-405E-8AB9-D492D64E91DF}" dt="2020-09-01T22:00:38.899" v="4326" actId="1076"/>
          <ac:picMkLst>
            <pc:docMk/>
            <pc:sldMk cId="3836637242" sldId="274"/>
            <ac:picMk id="6" creationId="{EABE9055-E7FF-4269-9E26-D523F29DC661}"/>
          </ac:picMkLst>
        </pc:picChg>
        <pc:picChg chg="add mod">
          <ac:chgData name="Trista" userId="d3b5c9aa-babe-441d-bfeb-2f679f1fb5bd" providerId="ADAL" clId="{D9B5E7D0-44E8-405E-8AB9-D492D64E91DF}" dt="2020-09-01T22:00:42.003" v="4327" actId="1076"/>
          <ac:picMkLst>
            <pc:docMk/>
            <pc:sldMk cId="3836637242" sldId="274"/>
            <ac:picMk id="8" creationId="{69E06EED-1883-4D2F-A103-806DE22B3D2A}"/>
          </ac:picMkLst>
        </pc:picChg>
      </pc:sldChg>
      <pc:sldChg chg="modSp new mod">
        <pc:chgData name="Trista" userId="d3b5c9aa-babe-441d-bfeb-2f679f1fb5bd" providerId="ADAL" clId="{D9B5E7D0-44E8-405E-8AB9-D492D64E91DF}" dt="2020-09-02T13:43:12.622" v="5857" actId="20577"/>
        <pc:sldMkLst>
          <pc:docMk/>
          <pc:sldMk cId="3636091032" sldId="275"/>
        </pc:sldMkLst>
        <pc:spChg chg="mod">
          <ac:chgData name="Trista" userId="d3b5c9aa-babe-441d-bfeb-2f679f1fb5bd" providerId="ADAL" clId="{D9B5E7D0-44E8-405E-8AB9-D492D64E91DF}" dt="2020-09-02T13:39:23.490" v="5271" actId="20577"/>
          <ac:spMkLst>
            <pc:docMk/>
            <pc:sldMk cId="3636091032" sldId="275"/>
            <ac:spMk id="2" creationId="{54B14121-52F9-455C-9628-BFE77F0F6CC5}"/>
          </ac:spMkLst>
        </pc:spChg>
        <pc:spChg chg="mod">
          <ac:chgData name="Trista" userId="d3b5c9aa-babe-441d-bfeb-2f679f1fb5bd" providerId="ADAL" clId="{D9B5E7D0-44E8-405E-8AB9-D492D64E91DF}" dt="2020-09-02T13:43:12.622" v="5857" actId="20577"/>
          <ac:spMkLst>
            <pc:docMk/>
            <pc:sldMk cId="3636091032" sldId="275"/>
            <ac:spMk id="3" creationId="{49E5C821-9D05-4278-B735-900ADF14F40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8751BA-D524-4DAC-928A-E509A675EF9C}"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US"/>
        </a:p>
      </dgm:t>
    </dgm:pt>
    <dgm:pt modelId="{32D1F5F8-924E-4EB4-9DE9-45105A0C69AF}">
      <dgm:prSet/>
      <dgm:spPr/>
      <dgm:t>
        <a:bodyPr/>
        <a:lstStyle/>
        <a:p>
          <a:r>
            <a:rPr lang="en-US" dirty="0"/>
            <a:t>Setting Up Email</a:t>
          </a:r>
        </a:p>
      </dgm:t>
    </dgm:pt>
    <dgm:pt modelId="{10310852-E5B3-43B5-97B9-312BB0C4955B}" type="parTrans" cxnId="{5D9A4138-8D9C-4130-9D59-14A9FBB9C213}">
      <dgm:prSet/>
      <dgm:spPr/>
      <dgm:t>
        <a:bodyPr/>
        <a:lstStyle/>
        <a:p>
          <a:endParaRPr lang="en-US"/>
        </a:p>
      </dgm:t>
    </dgm:pt>
    <dgm:pt modelId="{BA78E7DC-A5A0-48CF-8037-F54CB1D882D8}" type="sibTrans" cxnId="{5D9A4138-8D9C-4130-9D59-14A9FBB9C213}">
      <dgm:prSet/>
      <dgm:spPr/>
      <dgm:t>
        <a:bodyPr/>
        <a:lstStyle/>
        <a:p>
          <a:endParaRPr lang="en-US"/>
        </a:p>
      </dgm:t>
    </dgm:pt>
    <dgm:pt modelId="{720E0FD4-4258-4A54-A132-3EC97D455040}">
      <dgm:prSet/>
      <dgm:spPr/>
      <dgm:t>
        <a:bodyPr/>
        <a:lstStyle/>
        <a:p>
          <a:r>
            <a:rPr lang="en-US" dirty="0"/>
            <a:t>Lead Delivery Change Log</a:t>
          </a:r>
        </a:p>
      </dgm:t>
    </dgm:pt>
    <dgm:pt modelId="{23642C63-E997-4936-9429-D40281BBAEE2}" type="parTrans" cxnId="{8C186D1C-CBD7-4E92-B9DE-974E37BA8F7C}">
      <dgm:prSet/>
      <dgm:spPr/>
      <dgm:t>
        <a:bodyPr/>
        <a:lstStyle/>
        <a:p>
          <a:endParaRPr lang="en-US"/>
        </a:p>
      </dgm:t>
    </dgm:pt>
    <dgm:pt modelId="{F08EA059-CF3D-48E5-941E-EB70C2D74059}" type="sibTrans" cxnId="{8C186D1C-CBD7-4E92-B9DE-974E37BA8F7C}">
      <dgm:prSet/>
      <dgm:spPr/>
      <dgm:t>
        <a:bodyPr/>
        <a:lstStyle/>
        <a:p>
          <a:endParaRPr lang="en-US"/>
        </a:p>
      </dgm:t>
    </dgm:pt>
    <dgm:pt modelId="{034F49C1-63DD-413B-AB41-25D40A41383E}">
      <dgm:prSet/>
      <dgm:spPr/>
      <dgm:t>
        <a:bodyPr/>
        <a:lstStyle/>
        <a:p>
          <a:r>
            <a:rPr lang="en-US" dirty="0"/>
            <a:t>VIP Log</a:t>
          </a:r>
        </a:p>
      </dgm:t>
    </dgm:pt>
    <dgm:pt modelId="{3A914000-89E8-4B80-9CB5-90BF62124FEC}" type="parTrans" cxnId="{F92101D7-09D9-4850-B5B9-E0DE7C69869D}">
      <dgm:prSet/>
      <dgm:spPr/>
      <dgm:t>
        <a:bodyPr/>
        <a:lstStyle/>
        <a:p>
          <a:endParaRPr lang="en-US"/>
        </a:p>
      </dgm:t>
    </dgm:pt>
    <dgm:pt modelId="{9F957705-1B63-45B5-965C-3DBD82F3AFB4}" type="sibTrans" cxnId="{F92101D7-09D9-4850-B5B9-E0DE7C69869D}">
      <dgm:prSet/>
      <dgm:spPr/>
      <dgm:t>
        <a:bodyPr/>
        <a:lstStyle/>
        <a:p>
          <a:endParaRPr lang="en-US"/>
        </a:p>
      </dgm:t>
    </dgm:pt>
    <dgm:pt modelId="{4E985FA6-6834-4A4B-81C4-5CFD27E338FF}">
      <dgm:prSet/>
      <dgm:spPr/>
      <dgm:t>
        <a:bodyPr/>
        <a:lstStyle/>
        <a:p>
          <a:r>
            <a:rPr lang="en-US" dirty="0"/>
            <a:t>Equity Mining with Trade Alerts</a:t>
          </a:r>
        </a:p>
      </dgm:t>
    </dgm:pt>
    <dgm:pt modelId="{DF35C80D-9670-48EF-9B79-87B48541EEBD}" type="parTrans" cxnId="{16760954-50C8-4041-AFC4-83905387BE01}">
      <dgm:prSet/>
      <dgm:spPr/>
      <dgm:t>
        <a:bodyPr/>
        <a:lstStyle/>
        <a:p>
          <a:endParaRPr lang="en-US"/>
        </a:p>
      </dgm:t>
    </dgm:pt>
    <dgm:pt modelId="{E8463ACE-CFA3-4D10-BFA0-CBA6F8333C11}" type="sibTrans" cxnId="{16760954-50C8-4041-AFC4-83905387BE01}">
      <dgm:prSet/>
      <dgm:spPr/>
      <dgm:t>
        <a:bodyPr/>
        <a:lstStyle/>
        <a:p>
          <a:endParaRPr lang="en-US"/>
        </a:p>
      </dgm:t>
    </dgm:pt>
    <dgm:pt modelId="{94A47917-0E74-412F-B0E1-D863FF1C58E3}">
      <dgm:prSet/>
      <dgm:spPr/>
      <dgm:t>
        <a:bodyPr/>
        <a:lstStyle/>
        <a:p>
          <a:r>
            <a:rPr lang="en-US" dirty="0"/>
            <a:t>Trusted Sites</a:t>
          </a:r>
        </a:p>
      </dgm:t>
    </dgm:pt>
    <dgm:pt modelId="{F894B792-1E16-47E6-8D94-4755A2ABA82F}" type="sibTrans" cxnId="{0E8A4D0D-0F4F-4AB7-8501-31C89C92AAF0}">
      <dgm:prSet/>
      <dgm:spPr/>
      <dgm:t>
        <a:bodyPr/>
        <a:lstStyle/>
        <a:p>
          <a:endParaRPr lang="en-US"/>
        </a:p>
      </dgm:t>
    </dgm:pt>
    <dgm:pt modelId="{C5AA0942-78C7-4BAD-AD7B-6A5A1A09583B}" type="parTrans" cxnId="{0E8A4D0D-0F4F-4AB7-8501-31C89C92AAF0}">
      <dgm:prSet/>
      <dgm:spPr/>
      <dgm:t>
        <a:bodyPr/>
        <a:lstStyle/>
        <a:p>
          <a:endParaRPr lang="en-US"/>
        </a:p>
      </dgm:t>
    </dgm:pt>
    <dgm:pt modelId="{DE281944-C5AD-4E04-BA3B-FAE719ABB3B0}" type="pres">
      <dgm:prSet presAssocID="{C88751BA-D524-4DAC-928A-E509A675EF9C}" presName="linear" presStyleCnt="0">
        <dgm:presLayoutVars>
          <dgm:animLvl val="lvl"/>
          <dgm:resizeHandles val="exact"/>
        </dgm:presLayoutVars>
      </dgm:prSet>
      <dgm:spPr/>
    </dgm:pt>
    <dgm:pt modelId="{DF374F09-5B3E-4985-B057-B749D3A92B82}" type="pres">
      <dgm:prSet presAssocID="{32D1F5F8-924E-4EB4-9DE9-45105A0C69AF}" presName="parentText" presStyleLbl="node1" presStyleIdx="0" presStyleCnt="5" custLinFactNeighborX="-38" custLinFactNeighborY="-10506">
        <dgm:presLayoutVars>
          <dgm:chMax val="0"/>
          <dgm:bulletEnabled val="1"/>
        </dgm:presLayoutVars>
      </dgm:prSet>
      <dgm:spPr/>
    </dgm:pt>
    <dgm:pt modelId="{A8ED4CE7-E6C7-4317-BAAF-B05F6400739B}" type="pres">
      <dgm:prSet presAssocID="{BA78E7DC-A5A0-48CF-8037-F54CB1D882D8}" presName="spacer" presStyleCnt="0"/>
      <dgm:spPr/>
    </dgm:pt>
    <dgm:pt modelId="{AD447135-42C8-4FAA-994C-C39D6DD3008E}" type="pres">
      <dgm:prSet presAssocID="{94A47917-0E74-412F-B0E1-D863FF1C58E3}" presName="parentText" presStyleLbl="node1" presStyleIdx="1" presStyleCnt="5" custLinFactNeighborX="-38" custLinFactNeighborY="-27095">
        <dgm:presLayoutVars>
          <dgm:chMax val="0"/>
          <dgm:bulletEnabled val="1"/>
        </dgm:presLayoutVars>
      </dgm:prSet>
      <dgm:spPr/>
    </dgm:pt>
    <dgm:pt modelId="{8EC80FBE-C105-4578-BAAE-4E39BBF742AA}" type="pres">
      <dgm:prSet presAssocID="{F894B792-1E16-47E6-8D94-4755A2ABA82F}" presName="spacer" presStyleCnt="0"/>
      <dgm:spPr/>
    </dgm:pt>
    <dgm:pt modelId="{35D376C8-F020-42D2-96EE-43EB10004A8F}" type="pres">
      <dgm:prSet presAssocID="{720E0FD4-4258-4A54-A132-3EC97D455040}" presName="parentText" presStyleLbl="node1" presStyleIdx="2" presStyleCnt="5" custLinFactNeighborX="-38" custLinFactNeighborY="-11812">
        <dgm:presLayoutVars>
          <dgm:chMax val="0"/>
          <dgm:bulletEnabled val="1"/>
        </dgm:presLayoutVars>
      </dgm:prSet>
      <dgm:spPr/>
    </dgm:pt>
    <dgm:pt modelId="{AC99FF3B-1572-4338-9C6A-DBF52929AB56}" type="pres">
      <dgm:prSet presAssocID="{F08EA059-CF3D-48E5-941E-EB70C2D74059}" presName="spacer" presStyleCnt="0"/>
      <dgm:spPr/>
    </dgm:pt>
    <dgm:pt modelId="{B2E819C4-4F56-4506-88B5-B83C7F76B097}" type="pres">
      <dgm:prSet presAssocID="{034F49C1-63DD-413B-AB41-25D40A41383E}" presName="parentText" presStyleLbl="node1" presStyleIdx="3" presStyleCnt="5" custLinFactNeighborX="-19991" custLinFactNeighborY="-10362">
        <dgm:presLayoutVars>
          <dgm:chMax val="0"/>
          <dgm:bulletEnabled val="1"/>
        </dgm:presLayoutVars>
      </dgm:prSet>
      <dgm:spPr/>
    </dgm:pt>
    <dgm:pt modelId="{1F760E79-CF41-43DD-9B52-F84AE85EDFFF}" type="pres">
      <dgm:prSet presAssocID="{9F957705-1B63-45B5-965C-3DBD82F3AFB4}" presName="spacer" presStyleCnt="0"/>
      <dgm:spPr/>
    </dgm:pt>
    <dgm:pt modelId="{11C9CE42-9449-42FD-A673-AE308E381CB2}" type="pres">
      <dgm:prSet presAssocID="{4E985FA6-6834-4A4B-81C4-5CFD27E338FF}" presName="parentText" presStyleLbl="node1" presStyleIdx="4" presStyleCnt="5">
        <dgm:presLayoutVars>
          <dgm:chMax val="0"/>
          <dgm:bulletEnabled val="1"/>
        </dgm:presLayoutVars>
      </dgm:prSet>
      <dgm:spPr/>
    </dgm:pt>
  </dgm:ptLst>
  <dgm:cxnLst>
    <dgm:cxn modelId="{9E36C106-4378-486E-860B-7F14EDEE760B}" type="presOf" srcId="{720E0FD4-4258-4A54-A132-3EC97D455040}" destId="{35D376C8-F020-42D2-96EE-43EB10004A8F}" srcOrd="0" destOrd="0" presId="urn:microsoft.com/office/officeart/2005/8/layout/vList2"/>
    <dgm:cxn modelId="{1A572A0B-413D-4143-B039-812555006F33}" type="presOf" srcId="{C88751BA-D524-4DAC-928A-E509A675EF9C}" destId="{DE281944-C5AD-4E04-BA3B-FAE719ABB3B0}" srcOrd="0" destOrd="0" presId="urn:microsoft.com/office/officeart/2005/8/layout/vList2"/>
    <dgm:cxn modelId="{6E9FA80C-ECA1-46FE-9392-07F013648975}" type="presOf" srcId="{4E985FA6-6834-4A4B-81C4-5CFD27E338FF}" destId="{11C9CE42-9449-42FD-A673-AE308E381CB2}" srcOrd="0" destOrd="0" presId="urn:microsoft.com/office/officeart/2005/8/layout/vList2"/>
    <dgm:cxn modelId="{0E8A4D0D-0F4F-4AB7-8501-31C89C92AAF0}" srcId="{C88751BA-D524-4DAC-928A-E509A675EF9C}" destId="{94A47917-0E74-412F-B0E1-D863FF1C58E3}" srcOrd="1" destOrd="0" parTransId="{C5AA0942-78C7-4BAD-AD7B-6A5A1A09583B}" sibTransId="{F894B792-1E16-47E6-8D94-4755A2ABA82F}"/>
    <dgm:cxn modelId="{8C186D1C-CBD7-4E92-B9DE-974E37BA8F7C}" srcId="{C88751BA-D524-4DAC-928A-E509A675EF9C}" destId="{720E0FD4-4258-4A54-A132-3EC97D455040}" srcOrd="2" destOrd="0" parTransId="{23642C63-E997-4936-9429-D40281BBAEE2}" sibTransId="{F08EA059-CF3D-48E5-941E-EB70C2D74059}"/>
    <dgm:cxn modelId="{5D9A4138-8D9C-4130-9D59-14A9FBB9C213}" srcId="{C88751BA-D524-4DAC-928A-E509A675EF9C}" destId="{32D1F5F8-924E-4EB4-9DE9-45105A0C69AF}" srcOrd="0" destOrd="0" parTransId="{10310852-E5B3-43B5-97B9-312BB0C4955B}" sibTransId="{BA78E7DC-A5A0-48CF-8037-F54CB1D882D8}"/>
    <dgm:cxn modelId="{6B63A83F-C329-498E-9F4E-9829D706932C}" type="presOf" srcId="{94A47917-0E74-412F-B0E1-D863FF1C58E3}" destId="{AD447135-42C8-4FAA-994C-C39D6DD3008E}" srcOrd="0" destOrd="0" presId="urn:microsoft.com/office/officeart/2005/8/layout/vList2"/>
    <dgm:cxn modelId="{16760954-50C8-4041-AFC4-83905387BE01}" srcId="{C88751BA-D524-4DAC-928A-E509A675EF9C}" destId="{4E985FA6-6834-4A4B-81C4-5CFD27E338FF}" srcOrd="4" destOrd="0" parTransId="{DF35C80D-9670-48EF-9B79-87B48541EEBD}" sibTransId="{E8463ACE-CFA3-4D10-BFA0-CBA6F8333C11}"/>
    <dgm:cxn modelId="{C2231576-F380-446B-8A0A-92671BE2D836}" type="presOf" srcId="{034F49C1-63DD-413B-AB41-25D40A41383E}" destId="{B2E819C4-4F56-4506-88B5-B83C7F76B097}" srcOrd="0" destOrd="0" presId="urn:microsoft.com/office/officeart/2005/8/layout/vList2"/>
    <dgm:cxn modelId="{728FFD7C-7CFB-40B3-82E8-773FA0197F22}" type="presOf" srcId="{32D1F5F8-924E-4EB4-9DE9-45105A0C69AF}" destId="{DF374F09-5B3E-4985-B057-B749D3A92B82}" srcOrd="0" destOrd="0" presId="urn:microsoft.com/office/officeart/2005/8/layout/vList2"/>
    <dgm:cxn modelId="{F92101D7-09D9-4850-B5B9-E0DE7C69869D}" srcId="{C88751BA-D524-4DAC-928A-E509A675EF9C}" destId="{034F49C1-63DD-413B-AB41-25D40A41383E}" srcOrd="3" destOrd="0" parTransId="{3A914000-89E8-4B80-9CB5-90BF62124FEC}" sibTransId="{9F957705-1B63-45B5-965C-3DBD82F3AFB4}"/>
    <dgm:cxn modelId="{BE6224FF-E983-4C5E-A8C8-0B7DDF96643A}" type="presParOf" srcId="{DE281944-C5AD-4E04-BA3B-FAE719ABB3B0}" destId="{DF374F09-5B3E-4985-B057-B749D3A92B82}" srcOrd="0" destOrd="0" presId="urn:microsoft.com/office/officeart/2005/8/layout/vList2"/>
    <dgm:cxn modelId="{14C0A2E1-C0B5-4C51-A123-66B2FF0D3DF1}" type="presParOf" srcId="{DE281944-C5AD-4E04-BA3B-FAE719ABB3B0}" destId="{A8ED4CE7-E6C7-4317-BAAF-B05F6400739B}" srcOrd="1" destOrd="0" presId="urn:microsoft.com/office/officeart/2005/8/layout/vList2"/>
    <dgm:cxn modelId="{617533FD-9A96-413C-B67F-AFC25C63CF57}" type="presParOf" srcId="{DE281944-C5AD-4E04-BA3B-FAE719ABB3B0}" destId="{AD447135-42C8-4FAA-994C-C39D6DD3008E}" srcOrd="2" destOrd="0" presId="urn:microsoft.com/office/officeart/2005/8/layout/vList2"/>
    <dgm:cxn modelId="{BACFA74D-8CEB-439B-806F-BF1154AFC502}" type="presParOf" srcId="{DE281944-C5AD-4E04-BA3B-FAE719ABB3B0}" destId="{8EC80FBE-C105-4578-BAAE-4E39BBF742AA}" srcOrd="3" destOrd="0" presId="urn:microsoft.com/office/officeart/2005/8/layout/vList2"/>
    <dgm:cxn modelId="{AC3FA93A-4319-424F-8861-36627B441987}" type="presParOf" srcId="{DE281944-C5AD-4E04-BA3B-FAE719ABB3B0}" destId="{35D376C8-F020-42D2-96EE-43EB10004A8F}" srcOrd="4" destOrd="0" presId="urn:microsoft.com/office/officeart/2005/8/layout/vList2"/>
    <dgm:cxn modelId="{B150533D-E248-4B3A-A032-E05B218378F5}" type="presParOf" srcId="{DE281944-C5AD-4E04-BA3B-FAE719ABB3B0}" destId="{AC99FF3B-1572-4338-9C6A-DBF52929AB56}" srcOrd="5" destOrd="0" presId="urn:microsoft.com/office/officeart/2005/8/layout/vList2"/>
    <dgm:cxn modelId="{AD1E4473-9248-44B3-B921-FE1C3932B837}" type="presParOf" srcId="{DE281944-C5AD-4E04-BA3B-FAE719ABB3B0}" destId="{B2E819C4-4F56-4506-88B5-B83C7F76B097}" srcOrd="6" destOrd="0" presId="urn:microsoft.com/office/officeart/2005/8/layout/vList2"/>
    <dgm:cxn modelId="{2F792625-B590-4456-9086-2A6AFA860C95}" type="presParOf" srcId="{DE281944-C5AD-4E04-BA3B-FAE719ABB3B0}" destId="{1F760E79-CF41-43DD-9B52-F84AE85EDFFF}" srcOrd="7" destOrd="0" presId="urn:microsoft.com/office/officeart/2005/8/layout/vList2"/>
    <dgm:cxn modelId="{DCAD96FB-D737-4649-BBF5-1067FE33C56A}" type="presParOf" srcId="{DE281944-C5AD-4E04-BA3B-FAE719ABB3B0}" destId="{11C9CE42-9449-42FD-A673-AE308E381CB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74F09-5B3E-4985-B057-B749D3A92B82}">
      <dsp:nvSpPr>
        <dsp:cNvPr id="0" name=""/>
        <dsp:cNvSpPr/>
      </dsp:nvSpPr>
      <dsp:spPr>
        <a:xfrm>
          <a:off x="0" y="29816"/>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Setting Up Email</a:t>
          </a:r>
        </a:p>
      </dsp:txBody>
      <dsp:txXfrm>
        <a:off x="35125" y="64941"/>
        <a:ext cx="6641700" cy="649299"/>
      </dsp:txXfrm>
    </dsp:sp>
    <dsp:sp modelId="{AD447135-42C8-4FAA-994C-C39D6DD3008E}">
      <dsp:nvSpPr>
        <dsp:cNvPr id="0" name=""/>
        <dsp:cNvSpPr/>
      </dsp:nvSpPr>
      <dsp:spPr>
        <a:xfrm>
          <a:off x="0" y="821433"/>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Trusted Sites</a:t>
          </a:r>
        </a:p>
      </dsp:txBody>
      <dsp:txXfrm>
        <a:off x="35125" y="856558"/>
        <a:ext cx="6641700" cy="649299"/>
      </dsp:txXfrm>
    </dsp:sp>
    <dsp:sp modelId="{35D376C8-F020-42D2-96EE-43EB10004A8F}">
      <dsp:nvSpPr>
        <dsp:cNvPr id="0" name=""/>
        <dsp:cNvSpPr/>
      </dsp:nvSpPr>
      <dsp:spPr>
        <a:xfrm>
          <a:off x="0" y="1640588"/>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Lead Delivery Change Log</a:t>
          </a:r>
        </a:p>
      </dsp:txBody>
      <dsp:txXfrm>
        <a:off x="35125" y="1675713"/>
        <a:ext cx="6641700" cy="649299"/>
      </dsp:txXfrm>
    </dsp:sp>
    <dsp:sp modelId="{B2E819C4-4F56-4506-88B5-B83C7F76B097}">
      <dsp:nvSpPr>
        <dsp:cNvPr id="0" name=""/>
        <dsp:cNvSpPr/>
      </dsp:nvSpPr>
      <dsp:spPr>
        <a:xfrm>
          <a:off x="0" y="2447791"/>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VIP Log</a:t>
          </a:r>
        </a:p>
      </dsp:txBody>
      <dsp:txXfrm>
        <a:off x="35125" y="2482916"/>
        <a:ext cx="6641700" cy="649299"/>
      </dsp:txXfrm>
    </dsp:sp>
    <dsp:sp modelId="{11C9CE42-9449-42FD-A673-AE308E381CB2}">
      <dsp:nvSpPr>
        <dsp:cNvPr id="0" name=""/>
        <dsp:cNvSpPr/>
      </dsp:nvSpPr>
      <dsp:spPr>
        <a:xfrm>
          <a:off x="0" y="3262694"/>
          <a:ext cx="6711950" cy="719549"/>
        </a:xfrm>
        <a:prstGeom prst="roundRect">
          <a:avLst/>
        </a:prstGeom>
        <a:solidFill>
          <a:schemeClr val="dk2">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t>Equity Mining with Trade Alerts</a:t>
          </a:r>
        </a:p>
      </dsp:txBody>
      <dsp:txXfrm>
        <a:off x="35125" y="3297819"/>
        <a:ext cx="6641700"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9/2/2020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9/2/2020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9/2/2020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9/2/2020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9/2/2020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9/2/2020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9/2/2020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9/2/2020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9/2/2020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promaxunlimited.com/" TargetMode="Externa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7" name="Rectangle 11">
            <a:extLst>
              <a:ext uri="{FF2B5EF4-FFF2-40B4-BE49-F238E27FC236}">
                <a16:creationId xmlns:a16="http://schemas.microsoft.com/office/drawing/2014/main" id="{66C7A97A-A7DE-4DFB-8542-1E4BF24C7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BE111DB0-3D73-4D20-9D57-CEF5A0D86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Box 2">
            <a:extLst>
              <a:ext uri="{FF2B5EF4-FFF2-40B4-BE49-F238E27FC236}">
                <a16:creationId xmlns:a16="http://schemas.microsoft.com/office/drawing/2014/main" id="{49ACA0AA-CB3A-42C6-A1FB-16EF74BF9E3B}"/>
              </a:ext>
            </a:extLst>
          </p:cNvPr>
          <p:cNvSpPr txBox="1"/>
          <p:nvPr/>
        </p:nvSpPr>
        <p:spPr>
          <a:xfrm rot="19644297">
            <a:off x="322035" y="1611547"/>
            <a:ext cx="3687664" cy="1786304"/>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6000" spc="-100" dirty="0">
                <a:solidFill>
                  <a:srgbClr val="FFFFFF"/>
                </a:solidFill>
                <a:latin typeface="+mj-lt"/>
                <a:ea typeface="+mj-ea"/>
                <a:cs typeface="+mj-cs"/>
              </a:rPr>
              <a:t>October</a:t>
            </a:r>
            <a:r>
              <a:rPr lang="en-US" sz="6000" kern="1200" spc="-100" baseline="0" dirty="0">
                <a:solidFill>
                  <a:srgbClr val="FFFFFF"/>
                </a:solidFill>
                <a:latin typeface="+mj-lt"/>
                <a:ea typeface="+mj-ea"/>
                <a:cs typeface="+mj-cs"/>
              </a:rPr>
              <a:t> </a:t>
            </a:r>
          </a:p>
        </p:txBody>
      </p:sp>
      <p:pic>
        <p:nvPicPr>
          <p:cNvPr id="2" name="Picture 1">
            <a:extLst>
              <a:ext uri="{FF2B5EF4-FFF2-40B4-BE49-F238E27FC236}">
                <a16:creationId xmlns:a16="http://schemas.microsoft.com/office/drawing/2014/main" id="{8583386B-6661-4171-8FE7-CFC990755850}"/>
              </a:ext>
            </a:extLst>
          </p:cNvPr>
          <p:cNvPicPr>
            <a:picLocks noChangeAspect="1"/>
          </p:cNvPicPr>
          <p:nvPr/>
        </p:nvPicPr>
        <p:blipFill rotWithShape="1">
          <a:blip r:embed="rId2"/>
          <a:srcRect r="-1" b="1215"/>
          <a:stretch/>
        </p:blipFill>
        <p:spPr>
          <a:xfrm>
            <a:off x="5120640" y="759599"/>
            <a:ext cx="6367271" cy="5330650"/>
          </a:xfrm>
          <a:prstGeom prst="rect">
            <a:avLst/>
          </a:prstGeom>
        </p:spPr>
      </p:pic>
      <p:sp>
        <p:nvSpPr>
          <p:cNvPr id="11" name="Rectangle 15">
            <a:extLst>
              <a:ext uri="{FF2B5EF4-FFF2-40B4-BE49-F238E27FC236}">
                <a16:creationId xmlns:a16="http://schemas.microsoft.com/office/drawing/2014/main" id="{027ADCA0-A066-4B16-8E1F-3C2483947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4664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F44F9-69C2-460B-9566-0AC6B5A2C6AA}"/>
              </a:ext>
            </a:extLst>
          </p:cNvPr>
          <p:cNvSpPr>
            <a:spLocks noGrp="1"/>
          </p:cNvSpPr>
          <p:nvPr>
            <p:ph type="title"/>
          </p:nvPr>
        </p:nvSpPr>
        <p:spPr/>
        <p:txBody>
          <a:bodyPr/>
          <a:lstStyle/>
          <a:p>
            <a:r>
              <a:rPr lang="en-US" dirty="0"/>
              <a:t>Adding Trusted Sites	</a:t>
            </a:r>
          </a:p>
        </p:txBody>
      </p:sp>
      <p:sp>
        <p:nvSpPr>
          <p:cNvPr id="3" name="Content Placeholder 2">
            <a:extLst>
              <a:ext uri="{FF2B5EF4-FFF2-40B4-BE49-F238E27FC236}">
                <a16:creationId xmlns:a16="http://schemas.microsoft.com/office/drawing/2014/main" id="{9DB43927-01B7-422D-86C6-C070B1FE6997}"/>
              </a:ext>
            </a:extLst>
          </p:cNvPr>
          <p:cNvSpPr>
            <a:spLocks noGrp="1"/>
          </p:cNvSpPr>
          <p:nvPr>
            <p:ph idx="1"/>
          </p:nvPr>
        </p:nvSpPr>
        <p:spPr>
          <a:xfrm>
            <a:off x="3867912" y="868679"/>
            <a:ext cx="3078172" cy="5305617"/>
          </a:xfrm>
        </p:spPr>
        <p:txBody>
          <a:bodyPr/>
          <a:lstStyle/>
          <a:p>
            <a:pPr marL="0" indent="0">
              <a:buNone/>
            </a:pPr>
            <a:r>
              <a:rPr lang="en-US" dirty="0"/>
              <a:t>Steps</a:t>
            </a:r>
          </a:p>
          <a:p>
            <a:pPr>
              <a:buFont typeface="Arial" panose="020B0604020202020204" pitchFamily="34" charset="0"/>
              <a:buChar char="•"/>
            </a:pPr>
            <a:r>
              <a:rPr lang="en-US" dirty="0"/>
              <a:t>In Internet Explorer click on the gear icon on the top right and choose “Internet Options.”</a:t>
            </a:r>
          </a:p>
          <a:p>
            <a:pPr>
              <a:buFont typeface="Arial" panose="020B0604020202020204" pitchFamily="34" charset="0"/>
              <a:buChar char="•"/>
            </a:pPr>
            <a:r>
              <a:rPr lang="en-US" dirty="0"/>
              <a:t>In the security tab, choose trusted sites and then the sites button. Add the website *.promaxunlimited.com and hit add</a:t>
            </a:r>
          </a:p>
        </p:txBody>
      </p:sp>
      <p:sp>
        <p:nvSpPr>
          <p:cNvPr id="4" name="Text Placeholder 3">
            <a:extLst>
              <a:ext uri="{FF2B5EF4-FFF2-40B4-BE49-F238E27FC236}">
                <a16:creationId xmlns:a16="http://schemas.microsoft.com/office/drawing/2014/main" id="{F4CB1613-C1FD-4DA6-94A1-73BDCDD674E6}"/>
              </a:ext>
            </a:extLst>
          </p:cNvPr>
          <p:cNvSpPr>
            <a:spLocks noGrp="1"/>
          </p:cNvSpPr>
          <p:nvPr>
            <p:ph type="body" sz="half" idx="2"/>
          </p:nvPr>
        </p:nvSpPr>
        <p:spPr/>
        <p:txBody>
          <a:bodyPr/>
          <a:lstStyle/>
          <a:p>
            <a:r>
              <a:rPr lang="en-US" dirty="0"/>
              <a:t>These are browser settings that will ensure that ProMax runs it’s best for you. </a:t>
            </a:r>
          </a:p>
          <a:p>
            <a:r>
              <a:rPr lang="en-US" dirty="0"/>
              <a:t>The most common issue that could come up from not having trusted sites would be not being able to launch any of the pop ups from ProMax like the Pure Lead Report or email.</a:t>
            </a:r>
          </a:p>
        </p:txBody>
      </p:sp>
      <p:pic>
        <p:nvPicPr>
          <p:cNvPr id="6" name="Picture 5">
            <a:extLst>
              <a:ext uri="{FF2B5EF4-FFF2-40B4-BE49-F238E27FC236}">
                <a16:creationId xmlns:a16="http://schemas.microsoft.com/office/drawing/2014/main" id="{EBEBF1D2-2087-482E-9F7D-FA89E0039A10}"/>
              </a:ext>
            </a:extLst>
          </p:cNvPr>
          <p:cNvPicPr>
            <a:picLocks noChangeAspect="1"/>
          </p:cNvPicPr>
          <p:nvPr/>
        </p:nvPicPr>
        <p:blipFill>
          <a:blip r:embed="rId2"/>
          <a:stretch>
            <a:fillRect/>
          </a:stretch>
        </p:blipFill>
        <p:spPr>
          <a:xfrm>
            <a:off x="6778304" y="708152"/>
            <a:ext cx="4961335" cy="1778271"/>
          </a:xfrm>
          <a:prstGeom prst="rect">
            <a:avLst/>
          </a:prstGeom>
        </p:spPr>
      </p:pic>
      <p:pic>
        <p:nvPicPr>
          <p:cNvPr id="8" name="Picture 7">
            <a:extLst>
              <a:ext uri="{FF2B5EF4-FFF2-40B4-BE49-F238E27FC236}">
                <a16:creationId xmlns:a16="http://schemas.microsoft.com/office/drawing/2014/main" id="{CC1886BF-E768-419F-A2A7-821FBA9197E3}"/>
              </a:ext>
            </a:extLst>
          </p:cNvPr>
          <p:cNvPicPr>
            <a:picLocks noChangeAspect="1"/>
          </p:cNvPicPr>
          <p:nvPr/>
        </p:nvPicPr>
        <p:blipFill>
          <a:blip r:embed="rId3"/>
          <a:stretch>
            <a:fillRect/>
          </a:stretch>
        </p:blipFill>
        <p:spPr>
          <a:xfrm>
            <a:off x="7614267" y="2810698"/>
            <a:ext cx="3851723" cy="3121760"/>
          </a:xfrm>
          <a:prstGeom prst="rect">
            <a:avLst/>
          </a:prstGeom>
        </p:spPr>
      </p:pic>
    </p:spTree>
    <p:extLst>
      <p:ext uri="{BB962C8B-B14F-4D97-AF65-F5344CB8AC3E}">
        <p14:creationId xmlns:p14="http://schemas.microsoft.com/office/powerpoint/2010/main" val="1737830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C8464-2C86-4426-AB25-18758CDA1678}"/>
              </a:ext>
            </a:extLst>
          </p:cNvPr>
          <p:cNvSpPr>
            <a:spLocks noGrp="1"/>
          </p:cNvSpPr>
          <p:nvPr>
            <p:ph type="title"/>
          </p:nvPr>
        </p:nvSpPr>
        <p:spPr/>
        <p:txBody>
          <a:bodyPr/>
          <a:lstStyle/>
          <a:p>
            <a:r>
              <a:rPr lang="en-US" dirty="0"/>
              <a:t>Adding Trusted Sites Continued</a:t>
            </a:r>
          </a:p>
        </p:txBody>
      </p:sp>
      <p:sp>
        <p:nvSpPr>
          <p:cNvPr id="3" name="Content Placeholder 2">
            <a:extLst>
              <a:ext uri="{FF2B5EF4-FFF2-40B4-BE49-F238E27FC236}">
                <a16:creationId xmlns:a16="http://schemas.microsoft.com/office/drawing/2014/main" id="{82E3E091-6C3B-4C4D-AA86-BD634CA49F36}"/>
              </a:ext>
            </a:extLst>
          </p:cNvPr>
          <p:cNvSpPr>
            <a:spLocks noGrp="1"/>
          </p:cNvSpPr>
          <p:nvPr>
            <p:ph idx="1"/>
          </p:nvPr>
        </p:nvSpPr>
        <p:spPr>
          <a:xfrm>
            <a:off x="3867912" y="868680"/>
            <a:ext cx="3313064" cy="5120640"/>
          </a:xfrm>
        </p:spPr>
        <p:txBody>
          <a:bodyPr>
            <a:normAutofit fontScale="92500" lnSpcReduction="10000"/>
          </a:bodyPr>
          <a:lstStyle/>
          <a:p>
            <a:pPr marL="0" indent="0">
              <a:buNone/>
            </a:pPr>
            <a:r>
              <a:rPr lang="en-US" dirty="0"/>
              <a:t>Steps Continued</a:t>
            </a:r>
          </a:p>
          <a:p>
            <a:r>
              <a:rPr lang="en-US" dirty="0"/>
              <a:t>Now go down to the section labeled “Security level for this zone” and choose “Low” with the scroll bar.</a:t>
            </a:r>
          </a:p>
          <a:p>
            <a:r>
              <a:rPr lang="en-US" dirty="0"/>
              <a:t>Next, click on the Privacy Tab at the top and make sure that the “Turn on Pop Up Blocker” is Unchecked. </a:t>
            </a:r>
          </a:p>
          <a:p>
            <a:r>
              <a:rPr lang="en-US" dirty="0"/>
              <a:t>Now hit apply and ok at the bottom. </a:t>
            </a:r>
          </a:p>
          <a:p>
            <a:r>
              <a:rPr lang="en-US" dirty="0"/>
              <a:t>X out of Internet Explorer completely</a:t>
            </a:r>
          </a:p>
          <a:p>
            <a:r>
              <a:rPr lang="en-US" dirty="0"/>
              <a:t>Go to </a:t>
            </a:r>
            <a:r>
              <a:rPr lang="en-US" dirty="0">
                <a:hlinkClick r:id="rId2"/>
              </a:rPr>
              <a:t>www.promaxunlimited.com</a:t>
            </a:r>
            <a:r>
              <a:rPr lang="en-US" dirty="0"/>
              <a:t> fresh (do not use a shortcut or the launcher) and log back in to see the changes. </a:t>
            </a:r>
          </a:p>
        </p:txBody>
      </p:sp>
      <p:sp>
        <p:nvSpPr>
          <p:cNvPr id="4" name="Text Placeholder 3">
            <a:extLst>
              <a:ext uri="{FF2B5EF4-FFF2-40B4-BE49-F238E27FC236}">
                <a16:creationId xmlns:a16="http://schemas.microsoft.com/office/drawing/2014/main" id="{3F85FC58-B183-4AC6-B23D-2A86B648E77E}"/>
              </a:ext>
            </a:extLst>
          </p:cNvPr>
          <p:cNvSpPr>
            <a:spLocks noGrp="1"/>
          </p:cNvSpPr>
          <p:nvPr>
            <p:ph type="body" sz="half" idx="2"/>
          </p:nvPr>
        </p:nvSpPr>
        <p:spPr/>
        <p:txBody>
          <a:bodyPr/>
          <a:lstStyle/>
          <a:p>
            <a:endParaRPr lang="en-US" dirty="0"/>
          </a:p>
        </p:txBody>
      </p:sp>
      <p:pic>
        <p:nvPicPr>
          <p:cNvPr id="6" name="Picture 5">
            <a:extLst>
              <a:ext uri="{FF2B5EF4-FFF2-40B4-BE49-F238E27FC236}">
                <a16:creationId xmlns:a16="http://schemas.microsoft.com/office/drawing/2014/main" id="{A6395E9B-B13C-4C34-80EF-4A443690FC5C}"/>
              </a:ext>
            </a:extLst>
          </p:cNvPr>
          <p:cNvPicPr>
            <a:picLocks noChangeAspect="1"/>
          </p:cNvPicPr>
          <p:nvPr/>
        </p:nvPicPr>
        <p:blipFill>
          <a:blip r:embed="rId3"/>
          <a:stretch>
            <a:fillRect/>
          </a:stretch>
        </p:blipFill>
        <p:spPr>
          <a:xfrm>
            <a:off x="7338170" y="868680"/>
            <a:ext cx="1797441" cy="2625495"/>
          </a:xfrm>
          <a:prstGeom prst="rect">
            <a:avLst/>
          </a:prstGeom>
        </p:spPr>
      </p:pic>
      <p:pic>
        <p:nvPicPr>
          <p:cNvPr id="8" name="Picture 7">
            <a:extLst>
              <a:ext uri="{FF2B5EF4-FFF2-40B4-BE49-F238E27FC236}">
                <a16:creationId xmlns:a16="http://schemas.microsoft.com/office/drawing/2014/main" id="{2AA3B9A4-FE28-4C56-BFA0-0B05AE02CE9F}"/>
              </a:ext>
            </a:extLst>
          </p:cNvPr>
          <p:cNvPicPr>
            <a:picLocks noChangeAspect="1"/>
          </p:cNvPicPr>
          <p:nvPr/>
        </p:nvPicPr>
        <p:blipFill>
          <a:blip r:embed="rId4"/>
          <a:stretch>
            <a:fillRect/>
          </a:stretch>
        </p:blipFill>
        <p:spPr>
          <a:xfrm>
            <a:off x="9374206" y="3341170"/>
            <a:ext cx="2223961" cy="2925406"/>
          </a:xfrm>
          <a:prstGeom prst="rect">
            <a:avLst/>
          </a:prstGeom>
        </p:spPr>
      </p:pic>
    </p:spTree>
    <p:extLst>
      <p:ext uri="{BB962C8B-B14F-4D97-AF65-F5344CB8AC3E}">
        <p14:creationId xmlns:p14="http://schemas.microsoft.com/office/powerpoint/2010/main" val="1114470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dirty="0">
                <a:solidFill>
                  <a:schemeClr val="tx1">
                    <a:lumMod val="75000"/>
                    <a:lumOff val="25000"/>
                  </a:schemeClr>
                </a:solidFill>
              </a:rPr>
              <a:t>Lead Delivery Change Log</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856389" y="1083732"/>
            <a:ext cx="3507654" cy="4690534"/>
          </a:xfrm>
        </p:spPr>
        <p:txBody>
          <a:bodyPr vert="horz" lIns="91440" tIns="45720" rIns="91440" bIns="45720" rtlCol="0" anchor="ctr">
            <a:normAutofit/>
          </a:bodyPr>
          <a:lstStyle/>
          <a:p>
            <a:r>
              <a:rPr lang="en-US" sz="2800" dirty="0">
                <a:solidFill>
                  <a:schemeClr val="tx1">
                    <a:lumMod val="75000"/>
                    <a:lumOff val="25000"/>
                  </a:schemeClr>
                </a:solidFill>
              </a:rPr>
              <a:t>This is a new feature that shows you any changes that were made to your lead settings</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272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0A1C0-2A62-47F6-833E-F753ECB1FAAD}"/>
              </a:ext>
            </a:extLst>
          </p:cNvPr>
          <p:cNvSpPr>
            <a:spLocks noGrp="1"/>
          </p:cNvSpPr>
          <p:nvPr>
            <p:ph type="title"/>
          </p:nvPr>
        </p:nvSpPr>
        <p:spPr/>
        <p:txBody>
          <a:bodyPr/>
          <a:lstStyle/>
          <a:p>
            <a:r>
              <a:rPr lang="en-US" dirty="0"/>
              <a:t>Lead Delivery Change Log</a:t>
            </a:r>
          </a:p>
        </p:txBody>
      </p:sp>
      <p:pic>
        <p:nvPicPr>
          <p:cNvPr id="6" name="Content Placeholder 5">
            <a:extLst>
              <a:ext uri="{FF2B5EF4-FFF2-40B4-BE49-F238E27FC236}">
                <a16:creationId xmlns:a16="http://schemas.microsoft.com/office/drawing/2014/main" id="{19082B2C-4ED9-4209-AA4F-AE4C18E533B4}"/>
              </a:ext>
            </a:extLst>
          </p:cNvPr>
          <p:cNvPicPr>
            <a:picLocks noGrp="1" noChangeAspect="1"/>
          </p:cNvPicPr>
          <p:nvPr>
            <p:ph idx="1"/>
          </p:nvPr>
        </p:nvPicPr>
        <p:blipFill>
          <a:blip r:embed="rId2"/>
          <a:stretch>
            <a:fillRect/>
          </a:stretch>
        </p:blipFill>
        <p:spPr>
          <a:xfrm>
            <a:off x="3867150" y="1229082"/>
            <a:ext cx="7315200" cy="4399837"/>
          </a:xfrm>
        </p:spPr>
      </p:pic>
      <p:sp>
        <p:nvSpPr>
          <p:cNvPr id="4" name="Text Placeholder 3">
            <a:extLst>
              <a:ext uri="{FF2B5EF4-FFF2-40B4-BE49-F238E27FC236}">
                <a16:creationId xmlns:a16="http://schemas.microsoft.com/office/drawing/2014/main" id="{66EB54E8-D22F-4CD5-BE69-4B3966FE1197}"/>
              </a:ext>
            </a:extLst>
          </p:cNvPr>
          <p:cNvSpPr>
            <a:spLocks noGrp="1"/>
          </p:cNvSpPr>
          <p:nvPr>
            <p:ph type="body" sz="half" idx="2"/>
          </p:nvPr>
        </p:nvSpPr>
        <p:spPr/>
        <p:txBody>
          <a:bodyPr/>
          <a:lstStyle/>
          <a:p>
            <a:r>
              <a:rPr lang="en-US" dirty="0"/>
              <a:t>Admin &gt; Lead Delivery. Choose a lead source on the left, hit edit lead source settings, and then hit “Lead Delivery Change Log” to see any changes that have been made to your site and who made those changes. </a:t>
            </a:r>
          </a:p>
        </p:txBody>
      </p:sp>
    </p:spTree>
    <p:extLst>
      <p:ext uri="{BB962C8B-B14F-4D97-AF65-F5344CB8AC3E}">
        <p14:creationId xmlns:p14="http://schemas.microsoft.com/office/powerpoint/2010/main" val="1714154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dirty="0">
                <a:solidFill>
                  <a:schemeClr val="tx1">
                    <a:lumMod val="75000"/>
                    <a:lumOff val="25000"/>
                  </a:schemeClr>
                </a:solidFill>
              </a:rPr>
              <a:t>VIP Log</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856389" y="1083732"/>
            <a:ext cx="3507654" cy="4690534"/>
          </a:xfrm>
        </p:spPr>
        <p:txBody>
          <a:bodyPr vert="horz" lIns="91440" tIns="45720" rIns="91440" bIns="45720" rtlCol="0" anchor="ctr">
            <a:normAutofit/>
          </a:bodyPr>
          <a:lstStyle/>
          <a:p>
            <a:r>
              <a:rPr lang="en-US" sz="2800" dirty="0">
                <a:solidFill>
                  <a:schemeClr val="tx1">
                    <a:lumMod val="75000"/>
                    <a:lumOff val="25000"/>
                  </a:schemeClr>
                </a:solidFill>
              </a:rPr>
              <a:t>Here is an appointment log that will not log you out and can be displayed in your showroom</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622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B1F1E-282A-4356-9835-83F9D5AD9F9F}"/>
              </a:ext>
            </a:extLst>
          </p:cNvPr>
          <p:cNvSpPr>
            <a:spLocks noGrp="1"/>
          </p:cNvSpPr>
          <p:nvPr>
            <p:ph type="title"/>
          </p:nvPr>
        </p:nvSpPr>
        <p:spPr/>
        <p:txBody>
          <a:bodyPr/>
          <a:lstStyle/>
          <a:p>
            <a:r>
              <a:rPr lang="en-US" dirty="0"/>
              <a:t>VIP Log</a:t>
            </a:r>
          </a:p>
        </p:txBody>
      </p:sp>
      <p:pic>
        <p:nvPicPr>
          <p:cNvPr id="6" name="Content Placeholder 5">
            <a:extLst>
              <a:ext uri="{FF2B5EF4-FFF2-40B4-BE49-F238E27FC236}">
                <a16:creationId xmlns:a16="http://schemas.microsoft.com/office/drawing/2014/main" id="{EABE9055-E7FF-4269-9E26-D523F29DC661}"/>
              </a:ext>
            </a:extLst>
          </p:cNvPr>
          <p:cNvPicPr>
            <a:picLocks noGrp="1" noChangeAspect="1"/>
          </p:cNvPicPr>
          <p:nvPr>
            <p:ph idx="1"/>
          </p:nvPr>
        </p:nvPicPr>
        <p:blipFill>
          <a:blip r:embed="rId2"/>
          <a:stretch>
            <a:fillRect/>
          </a:stretch>
        </p:blipFill>
        <p:spPr>
          <a:xfrm>
            <a:off x="4296358" y="4224769"/>
            <a:ext cx="7315200" cy="1860790"/>
          </a:xfrm>
        </p:spPr>
      </p:pic>
      <p:sp>
        <p:nvSpPr>
          <p:cNvPr id="4" name="Text Placeholder 3">
            <a:extLst>
              <a:ext uri="{FF2B5EF4-FFF2-40B4-BE49-F238E27FC236}">
                <a16:creationId xmlns:a16="http://schemas.microsoft.com/office/drawing/2014/main" id="{C162AAFA-831B-4B02-8B96-8A5CF4F82BE4}"/>
              </a:ext>
            </a:extLst>
          </p:cNvPr>
          <p:cNvSpPr>
            <a:spLocks noGrp="1"/>
          </p:cNvSpPr>
          <p:nvPr>
            <p:ph type="body" sz="half" idx="2"/>
          </p:nvPr>
        </p:nvSpPr>
        <p:spPr/>
        <p:txBody>
          <a:bodyPr/>
          <a:lstStyle/>
          <a:p>
            <a:r>
              <a:rPr lang="en-US" dirty="0"/>
              <a:t>Reports &gt; VIP Log</a:t>
            </a:r>
          </a:p>
          <a:p>
            <a:r>
              <a:rPr lang="en-US" dirty="0"/>
              <a:t>If you log into a computer in your showroom you can put this up on a TV screen. It is a version of your appointment log that your staff and customers can see. </a:t>
            </a:r>
          </a:p>
        </p:txBody>
      </p:sp>
      <p:pic>
        <p:nvPicPr>
          <p:cNvPr id="8" name="Picture 7">
            <a:extLst>
              <a:ext uri="{FF2B5EF4-FFF2-40B4-BE49-F238E27FC236}">
                <a16:creationId xmlns:a16="http://schemas.microsoft.com/office/drawing/2014/main" id="{69E06EED-1883-4D2F-A103-806DE22B3D2A}"/>
              </a:ext>
            </a:extLst>
          </p:cNvPr>
          <p:cNvPicPr>
            <a:picLocks noChangeAspect="1"/>
          </p:cNvPicPr>
          <p:nvPr/>
        </p:nvPicPr>
        <p:blipFill>
          <a:blip r:embed="rId3"/>
          <a:stretch>
            <a:fillRect/>
          </a:stretch>
        </p:blipFill>
        <p:spPr>
          <a:xfrm>
            <a:off x="4206947" y="933061"/>
            <a:ext cx="4332595" cy="2929812"/>
          </a:xfrm>
          <a:prstGeom prst="rect">
            <a:avLst/>
          </a:prstGeom>
        </p:spPr>
      </p:pic>
    </p:spTree>
    <p:extLst>
      <p:ext uri="{BB962C8B-B14F-4D97-AF65-F5344CB8AC3E}">
        <p14:creationId xmlns:p14="http://schemas.microsoft.com/office/powerpoint/2010/main" val="3836637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6000" dirty="0">
                <a:solidFill>
                  <a:schemeClr val="tx1">
                    <a:lumMod val="75000"/>
                    <a:lumOff val="25000"/>
                  </a:schemeClr>
                </a:solidFill>
              </a:rPr>
              <a:t>Equity Mining with Trade Alerts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856389" y="1083732"/>
            <a:ext cx="3507654" cy="4690534"/>
          </a:xfrm>
        </p:spPr>
        <p:txBody>
          <a:bodyPr vert="horz" lIns="91440" tIns="45720" rIns="91440" bIns="45720" rtlCol="0" anchor="ctr">
            <a:normAutofit/>
          </a:bodyPr>
          <a:lstStyle/>
          <a:p>
            <a:r>
              <a:rPr lang="en-US" sz="2800" dirty="0">
                <a:solidFill>
                  <a:schemeClr val="tx1">
                    <a:lumMod val="75000"/>
                    <a:lumOff val="25000"/>
                  </a:schemeClr>
                </a:solidFill>
              </a:rPr>
              <a:t>This is a list that will automatically show you any customers that are now in an equitable position and may be interested in trading in </a:t>
            </a:r>
            <a:r>
              <a:rPr lang="en-US" sz="2800">
                <a:solidFill>
                  <a:schemeClr val="tx1">
                    <a:lumMod val="75000"/>
                    <a:lumOff val="25000"/>
                  </a:schemeClr>
                </a:solidFill>
              </a:rPr>
              <a:t>and trading up</a:t>
            </a:r>
            <a:endParaRPr lang="en-US" sz="2800" dirty="0">
              <a:solidFill>
                <a:schemeClr val="tx1">
                  <a:lumMod val="75000"/>
                  <a:lumOff val="25000"/>
                </a:schemeClr>
              </a:solidFill>
            </a:endParaRP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8862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83023-FEC5-490A-A76B-4C283D776467}"/>
              </a:ext>
            </a:extLst>
          </p:cNvPr>
          <p:cNvSpPr>
            <a:spLocks noGrp="1"/>
          </p:cNvSpPr>
          <p:nvPr>
            <p:ph type="title"/>
          </p:nvPr>
        </p:nvSpPr>
        <p:spPr/>
        <p:txBody>
          <a:bodyPr>
            <a:normAutofit/>
          </a:bodyPr>
          <a:lstStyle/>
          <a:p>
            <a:r>
              <a:rPr lang="en-US" sz="2800" dirty="0"/>
              <a:t>Equity Mining with Trade Alerts</a:t>
            </a:r>
          </a:p>
        </p:txBody>
      </p:sp>
      <p:sp>
        <p:nvSpPr>
          <p:cNvPr id="3" name="Content Placeholder 2">
            <a:extLst>
              <a:ext uri="{FF2B5EF4-FFF2-40B4-BE49-F238E27FC236}">
                <a16:creationId xmlns:a16="http://schemas.microsoft.com/office/drawing/2014/main" id="{94987798-F1AD-4482-A551-CD7614B30A59}"/>
              </a:ext>
            </a:extLst>
          </p:cNvPr>
          <p:cNvSpPr>
            <a:spLocks noGrp="1"/>
          </p:cNvSpPr>
          <p:nvPr>
            <p:ph idx="1"/>
          </p:nvPr>
        </p:nvSpPr>
        <p:spPr>
          <a:xfrm>
            <a:off x="3678038" y="411062"/>
            <a:ext cx="7960287" cy="2444052"/>
          </a:xfrm>
        </p:spPr>
        <p:txBody>
          <a:bodyPr>
            <a:normAutofit/>
          </a:bodyPr>
          <a:lstStyle/>
          <a:p>
            <a:r>
              <a:rPr lang="en-US" sz="1400" dirty="0"/>
              <a:t>When you sign up for our equity mining tool, Trade Alerts, a new tab will appear for you under “</a:t>
            </a:r>
            <a:r>
              <a:rPr lang="en-US" sz="1400" dirty="0" err="1"/>
              <a:t>Ownerbase</a:t>
            </a:r>
            <a:r>
              <a:rPr lang="en-US" sz="1400" dirty="0"/>
              <a:t>.” This tab automatically populates possible deals for you based on the parameters you choose.</a:t>
            </a:r>
          </a:p>
          <a:p>
            <a:r>
              <a:rPr lang="en-US" sz="1400" dirty="0"/>
              <a:t>We will show you the customer, their previously purchased vehicle, their current payment, estimated mileage and equity, and we will populate possible new deals for you and make vehicle suggestions for you. </a:t>
            </a:r>
          </a:p>
          <a:p>
            <a:r>
              <a:rPr lang="en-US" sz="1400" dirty="0"/>
              <a:t>You can work these leads directly from this screen, or we can set up automated follow up for you to direct all of this into the Daily Work Plans for you.</a:t>
            </a:r>
          </a:p>
        </p:txBody>
      </p:sp>
      <p:sp>
        <p:nvSpPr>
          <p:cNvPr id="4" name="Text Placeholder 3">
            <a:extLst>
              <a:ext uri="{FF2B5EF4-FFF2-40B4-BE49-F238E27FC236}">
                <a16:creationId xmlns:a16="http://schemas.microsoft.com/office/drawing/2014/main" id="{B74EB452-91C5-4D0C-BD94-31B7391A9DBC}"/>
              </a:ext>
            </a:extLst>
          </p:cNvPr>
          <p:cNvSpPr>
            <a:spLocks noGrp="1"/>
          </p:cNvSpPr>
          <p:nvPr>
            <p:ph type="body" sz="half" idx="2"/>
          </p:nvPr>
        </p:nvSpPr>
        <p:spPr/>
        <p:txBody>
          <a:bodyPr/>
          <a:lstStyle/>
          <a:p>
            <a:endParaRPr lang="en-US"/>
          </a:p>
        </p:txBody>
      </p:sp>
      <p:pic>
        <p:nvPicPr>
          <p:cNvPr id="6" name="Picture 5">
            <a:extLst>
              <a:ext uri="{FF2B5EF4-FFF2-40B4-BE49-F238E27FC236}">
                <a16:creationId xmlns:a16="http://schemas.microsoft.com/office/drawing/2014/main" id="{633C9CDC-EFE1-4D63-9F43-C4530B530E55}"/>
              </a:ext>
            </a:extLst>
          </p:cNvPr>
          <p:cNvPicPr>
            <a:picLocks noChangeAspect="1"/>
          </p:cNvPicPr>
          <p:nvPr/>
        </p:nvPicPr>
        <p:blipFill>
          <a:blip r:embed="rId2"/>
          <a:stretch>
            <a:fillRect/>
          </a:stretch>
        </p:blipFill>
        <p:spPr>
          <a:xfrm>
            <a:off x="3678038" y="2855113"/>
            <a:ext cx="7960287" cy="4002887"/>
          </a:xfrm>
          <a:prstGeom prst="rect">
            <a:avLst/>
          </a:prstGeom>
        </p:spPr>
      </p:pic>
    </p:spTree>
    <p:extLst>
      <p:ext uri="{BB962C8B-B14F-4D97-AF65-F5344CB8AC3E}">
        <p14:creationId xmlns:p14="http://schemas.microsoft.com/office/powerpoint/2010/main" val="1389893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14121-52F9-455C-9628-BFE77F0F6CC5}"/>
              </a:ext>
            </a:extLst>
          </p:cNvPr>
          <p:cNvSpPr>
            <a:spLocks noGrp="1"/>
          </p:cNvSpPr>
          <p:nvPr>
            <p:ph type="title"/>
          </p:nvPr>
        </p:nvSpPr>
        <p:spPr/>
        <p:txBody>
          <a:bodyPr/>
          <a:lstStyle/>
          <a:p>
            <a:r>
              <a:rPr lang="en-US" dirty="0"/>
              <a:t>Equity Mining</a:t>
            </a:r>
            <a:br>
              <a:rPr lang="en-US" dirty="0"/>
            </a:br>
            <a:r>
              <a:rPr lang="en-US" dirty="0"/>
              <a:t>Set Up</a:t>
            </a:r>
          </a:p>
        </p:txBody>
      </p:sp>
      <p:sp>
        <p:nvSpPr>
          <p:cNvPr id="3" name="Content Placeholder 2">
            <a:extLst>
              <a:ext uri="{FF2B5EF4-FFF2-40B4-BE49-F238E27FC236}">
                <a16:creationId xmlns:a16="http://schemas.microsoft.com/office/drawing/2014/main" id="{49E5C821-9D05-4278-B735-900ADF14F407}"/>
              </a:ext>
            </a:extLst>
          </p:cNvPr>
          <p:cNvSpPr>
            <a:spLocks noGrp="1"/>
          </p:cNvSpPr>
          <p:nvPr>
            <p:ph idx="1"/>
          </p:nvPr>
        </p:nvSpPr>
        <p:spPr/>
        <p:txBody>
          <a:bodyPr/>
          <a:lstStyle/>
          <a:p>
            <a:r>
              <a:rPr lang="en-US" dirty="0"/>
              <a:t>We have back end settings that we can adjust for you at anytime. This tool is very customizable, so you can play around to find your sweet spots.</a:t>
            </a:r>
          </a:p>
          <a:p>
            <a:r>
              <a:rPr lang="en-US" dirty="0"/>
              <a:t>Here are the parameters you can adjust for your equity list:</a:t>
            </a:r>
          </a:p>
          <a:p>
            <a:pPr lvl="1"/>
            <a:r>
              <a:rPr lang="en-US" dirty="0"/>
              <a:t>Book value used for trade value</a:t>
            </a:r>
          </a:p>
          <a:p>
            <a:pPr lvl="1"/>
            <a:r>
              <a:rPr lang="en-US" dirty="0"/>
              <a:t>Minimum equity required (most dealers start with a negative number)</a:t>
            </a:r>
          </a:p>
          <a:p>
            <a:pPr lvl="1"/>
            <a:r>
              <a:rPr lang="en-US" dirty="0"/>
              <a:t>Minimum profit for calculated deals</a:t>
            </a:r>
          </a:p>
          <a:p>
            <a:pPr lvl="1"/>
            <a:r>
              <a:rPr lang="en-US" dirty="0"/>
              <a:t>How much newer should their new suggested vehicle be? </a:t>
            </a:r>
            <a:r>
              <a:rPr lang="en-US" dirty="0" err="1"/>
              <a:t>Ie</a:t>
            </a:r>
            <a:r>
              <a:rPr lang="en-US" dirty="0"/>
              <a:t>. 2 years newer than current</a:t>
            </a:r>
          </a:p>
          <a:p>
            <a:pPr lvl="1"/>
            <a:r>
              <a:rPr lang="en-US" dirty="0"/>
              <a:t>Max Payment Change</a:t>
            </a:r>
          </a:p>
          <a:p>
            <a:pPr lvl="1"/>
            <a:r>
              <a:rPr lang="en-US" dirty="0"/>
              <a:t>Date range you’d like to look at (For example: Do not look at anything sold in the last 12 months and nothing over 72 </a:t>
            </a:r>
            <a:r>
              <a:rPr lang="en-US"/>
              <a:t>months old)</a:t>
            </a:r>
            <a:endParaRPr lang="en-US" dirty="0"/>
          </a:p>
        </p:txBody>
      </p:sp>
      <p:sp>
        <p:nvSpPr>
          <p:cNvPr id="4" name="Text Placeholder 3">
            <a:extLst>
              <a:ext uri="{FF2B5EF4-FFF2-40B4-BE49-F238E27FC236}">
                <a16:creationId xmlns:a16="http://schemas.microsoft.com/office/drawing/2014/main" id="{FCAC7ECF-1638-4F70-B26F-74FB6CBFA7F6}"/>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3636091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C809-1A6D-4BC4-BE93-F8B105276AB8}"/>
              </a:ext>
            </a:extLst>
          </p:cNvPr>
          <p:cNvSpPr>
            <a:spLocks noGrp="1"/>
          </p:cNvSpPr>
          <p:nvPr>
            <p:ph type="title"/>
          </p:nvPr>
        </p:nvSpPr>
        <p:spPr>
          <a:xfrm>
            <a:off x="494260" y="1683144"/>
            <a:ext cx="2774922" cy="3491712"/>
          </a:xfrm>
        </p:spPr>
        <p:txBody>
          <a:bodyPr>
            <a:normAutofit/>
          </a:bodyPr>
          <a:lstStyle/>
          <a:p>
            <a:r>
              <a:rPr lang="en-US" sz="3600"/>
              <a:t>Questions?</a:t>
            </a:r>
          </a:p>
        </p:txBody>
      </p:sp>
      <p:sp>
        <p:nvSpPr>
          <p:cNvPr id="3" name="Content Placeholder 2">
            <a:extLst>
              <a:ext uri="{FF2B5EF4-FFF2-40B4-BE49-F238E27FC236}">
                <a16:creationId xmlns:a16="http://schemas.microsoft.com/office/drawing/2014/main" id="{663BA8FA-B964-43B8-9210-424E4EB02543}"/>
              </a:ext>
            </a:extLst>
          </p:cNvPr>
          <p:cNvSpPr>
            <a:spLocks noGrp="1"/>
          </p:cNvSpPr>
          <p:nvPr>
            <p:ph idx="1"/>
          </p:nvPr>
        </p:nvSpPr>
        <p:spPr>
          <a:xfrm>
            <a:off x="4361606" y="1683143"/>
            <a:ext cx="6627377" cy="3491713"/>
          </a:xfrm>
        </p:spPr>
        <p:txBody>
          <a:bodyPr>
            <a:normAutofit/>
          </a:bodyPr>
          <a:lstStyle/>
          <a:p>
            <a:r>
              <a:rPr lang="en-US" dirty="0"/>
              <a:t>Contact our Dealer Support Line at 844-322-9034</a:t>
            </a:r>
          </a:p>
          <a:p>
            <a:r>
              <a:rPr lang="en-US" dirty="0"/>
              <a:t>Contact me directly at 563-344-7618 or Trista@ProMaxUnlimited.com</a:t>
            </a:r>
          </a:p>
          <a:p>
            <a:endParaRPr lang="en-US" dirty="0"/>
          </a:p>
          <a:p>
            <a:r>
              <a:rPr lang="en-US" sz="1400" dirty="0"/>
              <a:t>PromaxUnlimited.com</a:t>
            </a:r>
          </a:p>
          <a:p>
            <a:r>
              <a:rPr lang="en-US" sz="1400" dirty="0"/>
              <a:t>Facebook.com/</a:t>
            </a:r>
            <a:r>
              <a:rPr lang="en-US" sz="1400" dirty="0" err="1"/>
              <a:t>ProMaxUnlimited</a:t>
            </a:r>
            <a:endParaRPr lang="en-US" sz="1400" dirty="0"/>
          </a:p>
          <a:p>
            <a:r>
              <a:rPr lang="en-US" sz="1400" dirty="0"/>
              <a:t>Twitter.com/</a:t>
            </a:r>
            <a:r>
              <a:rPr lang="en-US" sz="1400" dirty="0" err="1"/>
              <a:t>ProMaxUnlimited</a:t>
            </a:r>
            <a:endParaRPr lang="en-US" sz="1400" dirty="0"/>
          </a:p>
          <a:p>
            <a:r>
              <a:rPr lang="en-US" sz="1400" dirty="0"/>
              <a:t>LinkedIn.com/Company/ProMax-Automotive-Software/</a:t>
            </a:r>
          </a:p>
          <a:p>
            <a:r>
              <a:rPr lang="en-US" sz="1400" dirty="0"/>
              <a:t>DealerUpdates.TypePad.com/Blog/</a:t>
            </a:r>
          </a:p>
        </p:txBody>
      </p:sp>
    </p:spTree>
    <p:extLst>
      <p:ext uri="{BB962C8B-B14F-4D97-AF65-F5344CB8AC3E}">
        <p14:creationId xmlns:p14="http://schemas.microsoft.com/office/powerpoint/2010/main" val="197693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45DB188-4006-4207-A473-B4B569C5B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BAB4522D-D095-4687-BFB3-976E665AD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5492F9E5-5B28-4104-9CDF-100EE9D85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F4A3EBA2-184A-4C53-80BF-FB3A6AC35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58952"/>
            <a:ext cx="8008542"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7438EFCD-B361-4EDD-A82E-EF6FE99C1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6729" y="757325"/>
            <a:ext cx="3549144" cy="5329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485FBF-C4FA-4EBD-9B9B-B7A84E01EDE2}"/>
              </a:ext>
            </a:extLst>
          </p:cNvPr>
          <p:cNvSpPr>
            <a:spLocks noGrp="1"/>
          </p:cNvSpPr>
          <p:nvPr>
            <p:ph type="ctrTitle"/>
          </p:nvPr>
        </p:nvSpPr>
        <p:spPr>
          <a:xfrm rot="2390159">
            <a:off x="8394721" y="2901821"/>
            <a:ext cx="2947482" cy="845110"/>
          </a:xfrm>
        </p:spPr>
        <p:txBody>
          <a:bodyPr vert="horz" lIns="91440" tIns="45720" rIns="91440" bIns="45720" rtlCol="0" anchor="ctr">
            <a:noAutofit/>
          </a:bodyPr>
          <a:lstStyle/>
          <a:p>
            <a:r>
              <a:rPr lang="en-US" sz="6000" kern="1200" spc="-60" baseline="0" dirty="0">
                <a:solidFill>
                  <a:srgbClr val="FFFFFF"/>
                </a:solidFill>
                <a:latin typeface="+mj-lt"/>
                <a:ea typeface="+mj-ea"/>
                <a:cs typeface="+mj-cs"/>
              </a:rPr>
              <a:t>Agenda</a:t>
            </a:r>
          </a:p>
        </p:txBody>
      </p:sp>
      <p:sp>
        <p:nvSpPr>
          <p:cNvPr id="23" name="Rectangle 22">
            <a:extLst>
              <a:ext uri="{FF2B5EF4-FFF2-40B4-BE49-F238E27FC236}">
                <a16:creationId xmlns:a16="http://schemas.microsoft.com/office/drawing/2014/main" id="{5D5DB082-BCCB-4994-AEE1-EF25FDAC82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4060"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8" name="TextBox 5">
            <a:extLst>
              <a:ext uri="{FF2B5EF4-FFF2-40B4-BE49-F238E27FC236}">
                <a16:creationId xmlns:a16="http://schemas.microsoft.com/office/drawing/2014/main" id="{7C5E9C0F-8203-4036-ABE0-DC2B027154FC}"/>
              </a:ext>
            </a:extLst>
          </p:cNvPr>
          <p:cNvGraphicFramePr/>
          <p:nvPr>
            <p:extLst>
              <p:ext uri="{D42A27DB-BD31-4B8C-83A1-F6EECF244321}">
                <p14:modId xmlns:p14="http://schemas.microsoft.com/office/powerpoint/2010/main" val="4091991148"/>
              </p:ext>
            </p:extLst>
          </p:nvPr>
        </p:nvGraphicFramePr>
        <p:xfrm>
          <a:off x="650875" y="1425575"/>
          <a:ext cx="6711950" cy="40211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23925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dirty="0">
                <a:solidFill>
                  <a:schemeClr val="tx1">
                    <a:lumMod val="75000"/>
                    <a:lumOff val="25000"/>
                  </a:schemeClr>
                </a:solidFill>
              </a:rPr>
              <a:t>Setting Up Email</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856389" y="1083732"/>
            <a:ext cx="3507654" cy="4690534"/>
          </a:xfrm>
        </p:spPr>
        <p:txBody>
          <a:bodyPr vert="horz" lIns="91440" tIns="45720" rIns="91440" bIns="45720" rtlCol="0" anchor="ctr">
            <a:normAutofit/>
          </a:bodyPr>
          <a:lstStyle/>
          <a:p>
            <a:r>
              <a:rPr lang="en-US" sz="2800" dirty="0">
                <a:solidFill>
                  <a:schemeClr val="tx1">
                    <a:lumMod val="75000"/>
                    <a:lumOff val="25000"/>
                  </a:schemeClr>
                </a:solidFill>
              </a:rPr>
              <a:t>ProMax allows for any email settings to be added to the system. We also provide email services if you’d prefer us to handle it for you </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4732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63E0D-7727-45D2-B8FC-DCFF1F451282}"/>
              </a:ext>
            </a:extLst>
          </p:cNvPr>
          <p:cNvSpPr>
            <a:spLocks noGrp="1"/>
          </p:cNvSpPr>
          <p:nvPr>
            <p:ph type="title"/>
          </p:nvPr>
        </p:nvSpPr>
        <p:spPr/>
        <p:txBody>
          <a:bodyPr/>
          <a:lstStyle/>
          <a:p>
            <a:r>
              <a:rPr lang="en-US" dirty="0"/>
              <a:t>Setting up Email</a:t>
            </a:r>
          </a:p>
        </p:txBody>
      </p:sp>
      <p:sp>
        <p:nvSpPr>
          <p:cNvPr id="3" name="Content Placeholder 2">
            <a:extLst>
              <a:ext uri="{FF2B5EF4-FFF2-40B4-BE49-F238E27FC236}">
                <a16:creationId xmlns:a16="http://schemas.microsoft.com/office/drawing/2014/main" id="{A0036A7F-D791-4804-BE80-DADC56D955CF}"/>
              </a:ext>
            </a:extLst>
          </p:cNvPr>
          <p:cNvSpPr>
            <a:spLocks noGrp="1"/>
          </p:cNvSpPr>
          <p:nvPr>
            <p:ph idx="1"/>
          </p:nvPr>
        </p:nvSpPr>
        <p:spPr/>
        <p:txBody>
          <a:bodyPr/>
          <a:lstStyle/>
          <a:p>
            <a:r>
              <a:rPr lang="en-US" dirty="0"/>
              <a:t>Input settings from any provider, just like you would on your phone or another email client</a:t>
            </a:r>
          </a:p>
          <a:p>
            <a:r>
              <a:rPr lang="en-US" dirty="0"/>
              <a:t>Best practice would be to use a bulk email company, and a separate CRM email address</a:t>
            </a:r>
          </a:p>
          <a:p>
            <a:r>
              <a:rPr lang="en-US" dirty="0"/>
              <a:t>We offer business accounts, domain registration, and bulk email services if you’d like us to handle all of that set up for you</a:t>
            </a:r>
          </a:p>
        </p:txBody>
      </p:sp>
      <p:sp>
        <p:nvSpPr>
          <p:cNvPr id="4" name="Text Placeholder 3">
            <a:extLst>
              <a:ext uri="{FF2B5EF4-FFF2-40B4-BE49-F238E27FC236}">
                <a16:creationId xmlns:a16="http://schemas.microsoft.com/office/drawing/2014/main" id="{AEEBA83F-B23C-4A46-9E5F-E77830D93C5E}"/>
              </a:ext>
            </a:extLst>
          </p:cNvPr>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2832250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B5F55-0C1B-4286-9C7B-FBDADE091125}"/>
              </a:ext>
            </a:extLst>
          </p:cNvPr>
          <p:cNvSpPr>
            <a:spLocks noGrp="1"/>
          </p:cNvSpPr>
          <p:nvPr>
            <p:ph type="title"/>
          </p:nvPr>
        </p:nvSpPr>
        <p:spPr/>
        <p:txBody>
          <a:bodyPr/>
          <a:lstStyle/>
          <a:p>
            <a:r>
              <a:rPr lang="en-US" dirty="0"/>
              <a:t>Setting up Email</a:t>
            </a:r>
            <a:br>
              <a:rPr lang="en-US" dirty="0"/>
            </a:br>
            <a:endParaRPr lang="en-US" dirty="0"/>
          </a:p>
        </p:txBody>
      </p:sp>
      <p:pic>
        <p:nvPicPr>
          <p:cNvPr id="6" name="Content Placeholder 5">
            <a:extLst>
              <a:ext uri="{FF2B5EF4-FFF2-40B4-BE49-F238E27FC236}">
                <a16:creationId xmlns:a16="http://schemas.microsoft.com/office/drawing/2014/main" id="{29CC892A-7DBA-4354-B5F3-0CC877D03CB8}"/>
              </a:ext>
            </a:extLst>
          </p:cNvPr>
          <p:cNvPicPr>
            <a:picLocks noGrp="1" noChangeAspect="1"/>
          </p:cNvPicPr>
          <p:nvPr>
            <p:ph idx="1"/>
          </p:nvPr>
        </p:nvPicPr>
        <p:blipFill>
          <a:blip r:embed="rId2"/>
          <a:stretch>
            <a:fillRect/>
          </a:stretch>
        </p:blipFill>
        <p:spPr>
          <a:xfrm>
            <a:off x="3867150" y="1004844"/>
            <a:ext cx="7315200" cy="4848313"/>
          </a:xfrm>
        </p:spPr>
      </p:pic>
      <p:sp>
        <p:nvSpPr>
          <p:cNvPr id="4" name="Text Placeholder 3">
            <a:extLst>
              <a:ext uri="{FF2B5EF4-FFF2-40B4-BE49-F238E27FC236}">
                <a16:creationId xmlns:a16="http://schemas.microsoft.com/office/drawing/2014/main" id="{C10B565F-2D92-4209-AA39-0B141B38C0DF}"/>
              </a:ext>
            </a:extLst>
          </p:cNvPr>
          <p:cNvSpPr>
            <a:spLocks noGrp="1"/>
          </p:cNvSpPr>
          <p:nvPr>
            <p:ph type="body" sz="half" idx="2"/>
          </p:nvPr>
        </p:nvSpPr>
        <p:spPr/>
        <p:txBody>
          <a:bodyPr>
            <a:normAutofit lnSpcReduction="10000"/>
          </a:bodyPr>
          <a:lstStyle/>
          <a:p>
            <a:r>
              <a:rPr lang="en-US" dirty="0"/>
              <a:t>In order to enter your email credentials (if you decide to manage this yourself) go to Admin &gt; User Access &gt; Email Settings Report. Click on the user’s name that you need to add and add the email credentials that your email provider has given you. It is important to note that the email password will need to be updated in ProMax if it is changed anywhere else. </a:t>
            </a:r>
          </a:p>
          <a:p>
            <a:endParaRPr lang="en-US" dirty="0"/>
          </a:p>
        </p:txBody>
      </p:sp>
    </p:spTree>
    <p:extLst>
      <p:ext uri="{BB962C8B-B14F-4D97-AF65-F5344CB8AC3E}">
        <p14:creationId xmlns:p14="http://schemas.microsoft.com/office/powerpoint/2010/main" val="869100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71F20-3431-4D38-BCF3-48F751129FEE}"/>
              </a:ext>
            </a:extLst>
          </p:cNvPr>
          <p:cNvSpPr>
            <a:spLocks noGrp="1"/>
          </p:cNvSpPr>
          <p:nvPr>
            <p:ph type="title"/>
          </p:nvPr>
        </p:nvSpPr>
        <p:spPr/>
        <p:txBody>
          <a:bodyPr/>
          <a:lstStyle/>
          <a:p>
            <a:r>
              <a:rPr lang="en-US" dirty="0"/>
              <a:t>Setting up Email Defaults</a:t>
            </a:r>
          </a:p>
        </p:txBody>
      </p:sp>
      <p:pic>
        <p:nvPicPr>
          <p:cNvPr id="6" name="Content Placeholder 5">
            <a:extLst>
              <a:ext uri="{FF2B5EF4-FFF2-40B4-BE49-F238E27FC236}">
                <a16:creationId xmlns:a16="http://schemas.microsoft.com/office/drawing/2014/main" id="{EAC19273-8103-4A6A-A295-F5631E65BBC3}"/>
              </a:ext>
            </a:extLst>
          </p:cNvPr>
          <p:cNvPicPr>
            <a:picLocks noGrp="1" noChangeAspect="1"/>
          </p:cNvPicPr>
          <p:nvPr>
            <p:ph idx="1"/>
          </p:nvPr>
        </p:nvPicPr>
        <p:blipFill>
          <a:blip r:embed="rId2"/>
          <a:stretch>
            <a:fillRect/>
          </a:stretch>
        </p:blipFill>
        <p:spPr>
          <a:xfrm>
            <a:off x="3867150" y="1654992"/>
            <a:ext cx="7315200" cy="3548016"/>
          </a:xfrm>
        </p:spPr>
      </p:pic>
      <p:sp>
        <p:nvSpPr>
          <p:cNvPr id="4" name="Text Placeholder 3">
            <a:extLst>
              <a:ext uri="{FF2B5EF4-FFF2-40B4-BE49-F238E27FC236}">
                <a16:creationId xmlns:a16="http://schemas.microsoft.com/office/drawing/2014/main" id="{3422CB21-786C-485C-8FB4-06118152AB52}"/>
              </a:ext>
            </a:extLst>
          </p:cNvPr>
          <p:cNvSpPr>
            <a:spLocks noGrp="1"/>
          </p:cNvSpPr>
          <p:nvPr>
            <p:ph type="body" sz="half" idx="2"/>
          </p:nvPr>
        </p:nvSpPr>
        <p:spPr/>
        <p:txBody>
          <a:bodyPr>
            <a:normAutofit lnSpcReduction="10000"/>
          </a:bodyPr>
          <a:lstStyle/>
          <a:p>
            <a:r>
              <a:rPr lang="en-US" dirty="0"/>
              <a:t>Setting up how your email settings will default is very helpful. When you set this up, as long as you create emails the same way </a:t>
            </a:r>
            <a:r>
              <a:rPr lang="en-US" dirty="0" err="1"/>
              <a:t>everytime</a:t>
            </a:r>
            <a:r>
              <a:rPr lang="en-US" dirty="0"/>
              <a:t>, you will only need to enter the password after entering the ProMax Email Address Config screen. </a:t>
            </a:r>
          </a:p>
          <a:p>
            <a:r>
              <a:rPr lang="en-US" dirty="0"/>
              <a:t>Admin &gt; Dealership Info &gt; Default Email Settings</a:t>
            </a:r>
          </a:p>
        </p:txBody>
      </p:sp>
    </p:spTree>
    <p:extLst>
      <p:ext uri="{BB962C8B-B14F-4D97-AF65-F5344CB8AC3E}">
        <p14:creationId xmlns:p14="http://schemas.microsoft.com/office/powerpoint/2010/main" val="3707959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1F539-3BFB-4808-8D0B-ACB92DE94263}"/>
              </a:ext>
            </a:extLst>
          </p:cNvPr>
          <p:cNvSpPr>
            <a:spLocks noGrp="1"/>
          </p:cNvSpPr>
          <p:nvPr>
            <p:ph type="title"/>
          </p:nvPr>
        </p:nvSpPr>
        <p:spPr/>
        <p:txBody>
          <a:bodyPr/>
          <a:lstStyle/>
          <a:p>
            <a:r>
              <a:rPr lang="en-US" dirty="0"/>
              <a:t>Setting up Email</a:t>
            </a:r>
          </a:p>
        </p:txBody>
      </p:sp>
      <p:pic>
        <p:nvPicPr>
          <p:cNvPr id="6" name="Content Placeholder 5">
            <a:extLst>
              <a:ext uri="{FF2B5EF4-FFF2-40B4-BE49-F238E27FC236}">
                <a16:creationId xmlns:a16="http://schemas.microsoft.com/office/drawing/2014/main" id="{245DCB1D-B37B-482B-AA52-B38495DEE0F3}"/>
              </a:ext>
            </a:extLst>
          </p:cNvPr>
          <p:cNvPicPr>
            <a:picLocks noGrp="1" noChangeAspect="1"/>
          </p:cNvPicPr>
          <p:nvPr>
            <p:ph idx="1"/>
          </p:nvPr>
        </p:nvPicPr>
        <p:blipFill>
          <a:blip r:embed="rId2"/>
          <a:stretch>
            <a:fillRect/>
          </a:stretch>
        </p:blipFill>
        <p:spPr>
          <a:xfrm>
            <a:off x="3867150" y="2115714"/>
            <a:ext cx="7315200" cy="2626572"/>
          </a:xfrm>
        </p:spPr>
      </p:pic>
      <p:sp>
        <p:nvSpPr>
          <p:cNvPr id="4" name="Text Placeholder 3">
            <a:extLst>
              <a:ext uri="{FF2B5EF4-FFF2-40B4-BE49-F238E27FC236}">
                <a16:creationId xmlns:a16="http://schemas.microsoft.com/office/drawing/2014/main" id="{F966A57F-0037-46C0-90C4-380BAC572ACD}"/>
              </a:ext>
            </a:extLst>
          </p:cNvPr>
          <p:cNvSpPr>
            <a:spLocks noGrp="1"/>
          </p:cNvSpPr>
          <p:nvPr>
            <p:ph type="body" sz="half" idx="2"/>
          </p:nvPr>
        </p:nvSpPr>
        <p:spPr/>
        <p:txBody>
          <a:bodyPr>
            <a:normAutofit lnSpcReduction="10000"/>
          </a:bodyPr>
          <a:lstStyle/>
          <a:p>
            <a:r>
              <a:rPr lang="en-US" dirty="0"/>
              <a:t>You can also have your staff fill all of this out themselves. To set this up you will want to click into the email icon at the top of the ProMax screen and then select the gear icon on the top right of the email screen. Fill out all the credentials and hit save. If you have already set up the defaults for your dealership the only thing they will need to enter is their email  password.</a:t>
            </a:r>
          </a:p>
          <a:p>
            <a:endParaRPr lang="en-US" dirty="0"/>
          </a:p>
        </p:txBody>
      </p:sp>
    </p:spTree>
    <p:extLst>
      <p:ext uri="{BB962C8B-B14F-4D97-AF65-F5344CB8AC3E}">
        <p14:creationId xmlns:p14="http://schemas.microsoft.com/office/powerpoint/2010/main" val="260027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72C13-4050-42F8-AE8A-FBA27F873767}"/>
              </a:ext>
            </a:extLst>
          </p:cNvPr>
          <p:cNvSpPr>
            <a:spLocks noGrp="1"/>
          </p:cNvSpPr>
          <p:nvPr>
            <p:ph type="title"/>
          </p:nvPr>
        </p:nvSpPr>
        <p:spPr/>
        <p:txBody>
          <a:bodyPr/>
          <a:lstStyle/>
          <a:p>
            <a:r>
              <a:rPr lang="en-US" dirty="0"/>
              <a:t>Requesting Email Set Up When ProMax Hosts Your Email</a:t>
            </a:r>
          </a:p>
        </p:txBody>
      </p:sp>
      <p:pic>
        <p:nvPicPr>
          <p:cNvPr id="6" name="Content Placeholder 5">
            <a:extLst>
              <a:ext uri="{FF2B5EF4-FFF2-40B4-BE49-F238E27FC236}">
                <a16:creationId xmlns:a16="http://schemas.microsoft.com/office/drawing/2014/main" id="{1875D5DB-401B-4689-B5AC-F35E884373BE}"/>
              </a:ext>
            </a:extLst>
          </p:cNvPr>
          <p:cNvPicPr>
            <a:picLocks noGrp="1" noChangeAspect="1"/>
          </p:cNvPicPr>
          <p:nvPr>
            <p:ph idx="1"/>
          </p:nvPr>
        </p:nvPicPr>
        <p:blipFill>
          <a:blip r:embed="rId2"/>
          <a:stretch>
            <a:fillRect/>
          </a:stretch>
        </p:blipFill>
        <p:spPr>
          <a:xfrm>
            <a:off x="4946156" y="868363"/>
            <a:ext cx="5157188" cy="5121275"/>
          </a:xfrm>
        </p:spPr>
      </p:pic>
      <p:sp>
        <p:nvSpPr>
          <p:cNvPr id="4" name="Text Placeholder 3">
            <a:extLst>
              <a:ext uri="{FF2B5EF4-FFF2-40B4-BE49-F238E27FC236}">
                <a16:creationId xmlns:a16="http://schemas.microsoft.com/office/drawing/2014/main" id="{DC735980-AF26-4917-AFB2-CB298C0C5797}"/>
              </a:ext>
            </a:extLst>
          </p:cNvPr>
          <p:cNvSpPr>
            <a:spLocks noGrp="1"/>
          </p:cNvSpPr>
          <p:nvPr>
            <p:ph type="body" sz="half" idx="2"/>
          </p:nvPr>
        </p:nvSpPr>
        <p:spPr/>
        <p:txBody>
          <a:bodyPr/>
          <a:lstStyle/>
          <a:p>
            <a:r>
              <a:rPr lang="en-US" dirty="0"/>
              <a:t>If we host email for you, you can just let us know when you need a new email address and we will create it , set it up for you, and let you know when it is ready to use. To request a new email account, you can call us, email us, or go to Admin &gt; User Access &gt; User’s Name &gt; ProMax Email Address &gt; Request new everyone.net Email Account. </a:t>
            </a:r>
          </a:p>
        </p:txBody>
      </p:sp>
    </p:spTree>
    <p:extLst>
      <p:ext uri="{BB962C8B-B14F-4D97-AF65-F5344CB8AC3E}">
        <p14:creationId xmlns:p14="http://schemas.microsoft.com/office/powerpoint/2010/main" val="384238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57E3AC-2281-4EE4-8A8A-F17BE46F152A}"/>
              </a:ext>
            </a:extLst>
          </p:cNvPr>
          <p:cNvSpPr>
            <a:spLocks noGrp="1"/>
          </p:cNvSpPr>
          <p:nvPr>
            <p:ph type="title"/>
          </p:nvPr>
        </p:nvSpPr>
        <p:spPr>
          <a:xfrm>
            <a:off x="1703295" y="1083732"/>
            <a:ext cx="5509628" cy="4690534"/>
          </a:xfrm>
        </p:spPr>
        <p:txBody>
          <a:bodyPr vert="horz" lIns="91440" tIns="45720" rIns="91440" bIns="45720" rtlCol="0" anchor="ctr">
            <a:normAutofit/>
          </a:bodyPr>
          <a:lstStyle/>
          <a:p>
            <a:pPr algn="r"/>
            <a:r>
              <a:rPr lang="en-US" sz="7200" dirty="0">
                <a:solidFill>
                  <a:schemeClr val="tx1">
                    <a:lumMod val="75000"/>
                    <a:lumOff val="25000"/>
                  </a:schemeClr>
                </a:solidFill>
              </a:rPr>
              <a:t>Adding Trusted Sites</a:t>
            </a:r>
          </a:p>
        </p:txBody>
      </p:sp>
      <p:sp>
        <p:nvSpPr>
          <p:cNvPr id="3" name="Text Placeholder 2">
            <a:extLst>
              <a:ext uri="{FF2B5EF4-FFF2-40B4-BE49-F238E27FC236}">
                <a16:creationId xmlns:a16="http://schemas.microsoft.com/office/drawing/2014/main" id="{25D4F79B-DF6E-4805-A427-3594676BE3BE}"/>
              </a:ext>
            </a:extLst>
          </p:cNvPr>
          <p:cNvSpPr>
            <a:spLocks noGrp="1"/>
          </p:cNvSpPr>
          <p:nvPr>
            <p:ph type="body" idx="1"/>
          </p:nvPr>
        </p:nvSpPr>
        <p:spPr>
          <a:xfrm>
            <a:off x="7856389" y="1083732"/>
            <a:ext cx="3507654" cy="4690534"/>
          </a:xfrm>
        </p:spPr>
        <p:txBody>
          <a:bodyPr vert="horz" lIns="91440" tIns="45720" rIns="91440" bIns="45720" rtlCol="0" anchor="ctr">
            <a:normAutofit/>
          </a:bodyPr>
          <a:lstStyle/>
          <a:p>
            <a:r>
              <a:rPr lang="en-US" sz="2800" dirty="0">
                <a:solidFill>
                  <a:schemeClr val="tx1">
                    <a:lumMod val="75000"/>
                    <a:lumOff val="25000"/>
                  </a:schemeClr>
                </a:solidFill>
              </a:rPr>
              <a:t>These are some settings that ensure you have the best user experience possible within ProMax</a:t>
            </a:r>
          </a:p>
        </p:txBody>
      </p:sp>
      <p:sp>
        <p:nvSpPr>
          <p:cNvPr id="14" name="Rectangle 13">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773017"/>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Frame</Template>
  <TotalTime>352</TotalTime>
  <Words>1078</Words>
  <Application>Microsoft Office PowerPoint</Application>
  <PresentationFormat>Widescreen</PresentationFormat>
  <Paragraphs>70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Corbel</vt:lpstr>
      <vt:lpstr>Wingdings 2</vt:lpstr>
      <vt:lpstr>Frame</vt:lpstr>
      <vt:lpstr>PowerPoint Presentation</vt:lpstr>
      <vt:lpstr>Agenda</vt:lpstr>
      <vt:lpstr>Setting Up Email</vt:lpstr>
      <vt:lpstr>Setting up Email</vt:lpstr>
      <vt:lpstr>Setting up Email </vt:lpstr>
      <vt:lpstr>Setting up Email Defaults</vt:lpstr>
      <vt:lpstr>Setting up Email</vt:lpstr>
      <vt:lpstr>Requesting Email Set Up When ProMax Hosts Your Email</vt:lpstr>
      <vt:lpstr>Adding Trusted Sites</vt:lpstr>
      <vt:lpstr>Adding Trusted Sites </vt:lpstr>
      <vt:lpstr>Adding Trusted Sites Continued</vt:lpstr>
      <vt:lpstr>Lead Delivery Change Log</vt:lpstr>
      <vt:lpstr>Lead Delivery Change Log</vt:lpstr>
      <vt:lpstr>VIP Log</vt:lpstr>
      <vt:lpstr>VIP Log</vt:lpstr>
      <vt:lpstr>Equity Mining with Trade Alerts</vt:lpstr>
      <vt:lpstr>Equity Mining with Trade Alerts</vt:lpstr>
      <vt:lpstr>Equity Mining Set Up</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Trista Eckman</dc:creator>
  <cp:lastModifiedBy>Trista Eckman</cp:lastModifiedBy>
  <cp:revision>1</cp:revision>
  <dcterms:created xsi:type="dcterms:W3CDTF">2020-08-17T21:48:06Z</dcterms:created>
  <dcterms:modified xsi:type="dcterms:W3CDTF">2020-09-02T13:43:28Z</dcterms:modified>
</cp:coreProperties>
</file>