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sldIdLst>
    <p:sldId id="257" r:id="rId5"/>
    <p:sldId id="258" r:id="rId6"/>
    <p:sldId id="259" r:id="rId7"/>
    <p:sldId id="264" r:id="rId8"/>
    <p:sldId id="260" r:id="rId9"/>
    <p:sldId id="265" r:id="rId10"/>
    <p:sldId id="261" r:id="rId11"/>
    <p:sldId id="266" r:id="rId12"/>
    <p:sldId id="267" r:id="rId13"/>
    <p:sldId id="268" r:id="rId14"/>
    <p:sldId id="262" r:id="rId15"/>
    <p:sldId id="269" r:id="rId16"/>
    <p:sldId id="263" r:id="rId17"/>
    <p:sldId id="270" r:id="rId18"/>
    <p:sldId id="271" r:id="rId19"/>
    <p:sldId id="272" r:id="rId20"/>
    <p:sldId id="273" r:id="rId21"/>
    <p:sldId id="274" r:id="rId22"/>
    <p:sldId id="275" r:id="rId23"/>
    <p:sldId id="276"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2A9494-AF73-4CE2-9E17-DAFD82062197}" v="17" dt="2020-03-31T20:37:30.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8" d="100"/>
          <a:sy n="78" d="100"/>
        </p:scale>
        <p:origin x="114"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ta Eckman" userId="d3b5c9aa-babe-441d-bfeb-2f679f1fb5bd" providerId="ADAL" clId="{732A9494-AF73-4CE2-9E17-DAFD82062197}"/>
    <pc:docChg chg="custSel addSld modSld">
      <pc:chgData name="Trista Eckman" userId="d3b5c9aa-babe-441d-bfeb-2f679f1fb5bd" providerId="ADAL" clId="{732A9494-AF73-4CE2-9E17-DAFD82062197}" dt="2020-03-31T20:38:11.729" v="422"/>
      <pc:docMkLst>
        <pc:docMk/>
      </pc:docMkLst>
      <pc:sldChg chg="addSp delSp modSp add">
        <pc:chgData name="Trista Eckman" userId="d3b5c9aa-babe-441d-bfeb-2f679f1fb5bd" providerId="ADAL" clId="{732A9494-AF73-4CE2-9E17-DAFD82062197}" dt="2020-03-31T20:30:57.213" v="406"/>
        <pc:sldMkLst>
          <pc:docMk/>
          <pc:sldMk cId="2732387085" sldId="269"/>
        </pc:sldMkLst>
        <pc:spChg chg="mod">
          <ac:chgData name="Trista Eckman" userId="d3b5c9aa-babe-441d-bfeb-2f679f1fb5bd" providerId="ADAL" clId="{732A9494-AF73-4CE2-9E17-DAFD82062197}" dt="2020-03-31T20:29:01.926" v="8" actId="20577"/>
          <ac:spMkLst>
            <pc:docMk/>
            <pc:sldMk cId="2732387085" sldId="269"/>
            <ac:spMk id="2" creationId="{8B963BB6-CE77-40C0-A61E-63599CA1E995}"/>
          </ac:spMkLst>
        </pc:spChg>
        <pc:spChg chg="del mod">
          <ac:chgData name="Trista Eckman" userId="d3b5c9aa-babe-441d-bfeb-2f679f1fb5bd" providerId="ADAL" clId="{732A9494-AF73-4CE2-9E17-DAFD82062197}" dt="2020-03-31T20:30:57.213" v="406"/>
          <ac:spMkLst>
            <pc:docMk/>
            <pc:sldMk cId="2732387085" sldId="269"/>
            <ac:spMk id="3" creationId="{46A0FC91-154B-42D0-B0CD-49482FEA6313}"/>
          </ac:spMkLst>
        </pc:spChg>
        <pc:spChg chg="mod">
          <ac:chgData name="Trista Eckman" userId="d3b5c9aa-babe-441d-bfeb-2f679f1fb5bd" providerId="ADAL" clId="{732A9494-AF73-4CE2-9E17-DAFD82062197}" dt="2020-03-31T20:30:33.911" v="403" actId="20577"/>
          <ac:spMkLst>
            <pc:docMk/>
            <pc:sldMk cId="2732387085" sldId="269"/>
            <ac:spMk id="4" creationId="{6853E65A-A8BC-4E13-88C4-5696DB22CDAA}"/>
          </ac:spMkLst>
        </pc:spChg>
        <pc:picChg chg="add mod">
          <ac:chgData name="Trista Eckman" userId="d3b5c9aa-babe-441d-bfeb-2f679f1fb5bd" providerId="ADAL" clId="{732A9494-AF73-4CE2-9E17-DAFD82062197}" dt="2020-03-31T20:30:57.213" v="406"/>
          <ac:picMkLst>
            <pc:docMk/>
            <pc:sldMk cId="2732387085" sldId="269"/>
            <ac:picMk id="5" creationId="{69974CFB-B9E2-434B-B585-F9D295134B89}"/>
          </ac:picMkLst>
        </pc:picChg>
      </pc:sldChg>
      <pc:sldChg chg="addSp add">
        <pc:chgData name="Trista Eckman" userId="d3b5c9aa-babe-441d-bfeb-2f679f1fb5bd" providerId="ADAL" clId="{732A9494-AF73-4CE2-9E17-DAFD82062197}" dt="2020-03-31T20:33:47.452" v="408"/>
        <pc:sldMkLst>
          <pc:docMk/>
          <pc:sldMk cId="317943011" sldId="270"/>
        </pc:sldMkLst>
        <pc:picChg chg="add">
          <ac:chgData name="Trista Eckman" userId="d3b5c9aa-babe-441d-bfeb-2f679f1fb5bd" providerId="ADAL" clId="{732A9494-AF73-4CE2-9E17-DAFD82062197}" dt="2020-03-31T20:33:47.452" v="408"/>
          <ac:picMkLst>
            <pc:docMk/>
            <pc:sldMk cId="317943011" sldId="270"/>
            <ac:picMk id="2" creationId="{E64262FF-E883-46AF-ABCD-8DC28997430B}"/>
          </ac:picMkLst>
        </pc:picChg>
      </pc:sldChg>
      <pc:sldChg chg="addSp add">
        <pc:chgData name="Trista Eckman" userId="d3b5c9aa-babe-441d-bfeb-2f679f1fb5bd" providerId="ADAL" clId="{732A9494-AF73-4CE2-9E17-DAFD82062197}" dt="2020-03-31T20:34:24.006" v="410"/>
        <pc:sldMkLst>
          <pc:docMk/>
          <pc:sldMk cId="4281233885" sldId="271"/>
        </pc:sldMkLst>
        <pc:picChg chg="add">
          <ac:chgData name="Trista Eckman" userId="d3b5c9aa-babe-441d-bfeb-2f679f1fb5bd" providerId="ADAL" clId="{732A9494-AF73-4CE2-9E17-DAFD82062197}" dt="2020-03-31T20:34:24.006" v="410"/>
          <ac:picMkLst>
            <pc:docMk/>
            <pc:sldMk cId="4281233885" sldId="271"/>
            <ac:picMk id="2" creationId="{BCD46DBA-06D7-43C1-B17B-9A4EB604AF1D}"/>
          </ac:picMkLst>
        </pc:picChg>
      </pc:sldChg>
      <pc:sldChg chg="addSp add">
        <pc:chgData name="Trista Eckman" userId="d3b5c9aa-babe-441d-bfeb-2f679f1fb5bd" providerId="ADAL" clId="{732A9494-AF73-4CE2-9E17-DAFD82062197}" dt="2020-03-31T20:34:43.170" v="412"/>
        <pc:sldMkLst>
          <pc:docMk/>
          <pc:sldMk cId="1954235851" sldId="272"/>
        </pc:sldMkLst>
        <pc:picChg chg="add">
          <ac:chgData name="Trista Eckman" userId="d3b5c9aa-babe-441d-bfeb-2f679f1fb5bd" providerId="ADAL" clId="{732A9494-AF73-4CE2-9E17-DAFD82062197}" dt="2020-03-31T20:34:43.170" v="412"/>
          <ac:picMkLst>
            <pc:docMk/>
            <pc:sldMk cId="1954235851" sldId="272"/>
            <ac:picMk id="2" creationId="{A5CE22F0-46EE-482E-A039-FF9347762562}"/>
          </ac:picMkLst>
        </pc:picChg>
      </pc:sldChg>
      <pc:sldChg chg="addSp add">
        <pc:chgData name="Trista Eckman" userId="d3b5c9aa-babe-441d-bfeb-2f679f1fb5bd" providerId="ADAL" clId="{732A9494-AF73-4CE2-9E17-DAFD82062197}" dt="2020-03-31T20:36:26.362" v="414"/>
        <pc:sldMkLst>
          <pc:docMk/>
          <pc:sldMk cId="3665243366" sldId="273"/>
        </pc:sldMkLst>
        <pc:picChg chg="add">
          <ac:chgData name="Trista Eckman" userId="d3b5c9aa-babe-441d-bfeb-2f679f1fb5bd" providerId="ADAL" clId="{732A9494-AF73-4CE2-9E17-DAFD82062197}" dt="2020-03-31T20:36:26.362" v="414"/>
          <ac:picMkLst>
            <pc:docMk/>
            <pc:sldMk cId="3665243366" sldId="273"/>
            <ac:picMk id="2" creationId="{884F9010-1D8F-48F4-AECB-B9FA3925BE0D}"/>
          </ac:picMkLst>
        </pc:picChg>
      </pc:sldChg>
      <pc:sldChg chg="addSp add">
        <pc:chgData name="Trista Eckman" userId="d3b5c9aa-babe-441d-bfeb-2f679f1fb5bd" providerId="ADAL" clId="{732A9494-AF73-4CE2-9E17-DAFD82062197}" dt="2020-03-31T20:36:44.876" v="416"/>
        <pc:sldMkLst>
          <pc:docMk/>
          <pc:sldMk cId="3093534129" sldId="274"/>
        </pc:sldMkLst>
        <pc:picChg chg="add">
          <ac:chgData name="Trista Eckman" userId="d3b5c9aa-babe-441d-bfeb-2f679f1fb5bd" providerId="ADAL" clId="{732A9494-AF73-4CE2-9E17-DAFD82062197}" dt="2020-03-31T20:36:44.876" v="416"/>
          <ac:picMkLst>
            <pc:docMk/>
            <pc:sldMk cId="3093534129" sldId="274"/>
            <ac:picMk id="2" creationId="{6FBDD15A-21E4-4457-99D1-DAD8159BF0F7}"/>
          </ac:picMkLst>
        </pc:picChg>
      </pc:sldChg>
      <pc:sldChg chg="addSp add">
        <pc:chgData name="Trista Eckman" userId="d3b5c9aa-babe-441d-bfeb-2f679f1fb5bd" providerId="ADAL" clId="{732A9494-AF73-4CE2-9E17-DAFD82062197}" dt="2020-03-31T20:37:08.079" v="418"/>
        <pc:sldMkLst>
          <pc:docMk/>
          <pc:sldMk cId="3616201370" sldId="275"/>
        </pc:sldMkLst>
        <pc:picChg chg="add">
          <ac:chgData name="Trista Eckman" userId="d3b5c9aa-babe-441d-bfeb-2f679f1fb5bd" providerId="ADAL" clId="{732A9494-AF73-4CE2-9E17-DAFD82062197}" dt="2020-03-31T20:37:08.079" v="418"/>
          <ac:picMkLst>
            <pc:docMk/>
            <pc:sldMk cId="3616201370" sldId="275"/>
            <ac:picMk id="2" creationId="{A39167FC-43AA-40B7-8EA5-A711751D5A4A}"/>
          </ac:picMkLst>
        </pc:picChg>
      </pc:sldChg>
      <pc:sldChg chg="addSp add">
        <pc:chgData name="Trista Eckman" userId="d3b5c9aa-babe-441d-bfeb-2f679f1fb5bd" providerId="ADAL" clId="{732A9494-AF73-4CE2-9E17-DAFD82062197}" dt="2020-03-31T20:37:30.269" v="420"/>
        <pc:sldMkLst>
          <pc:docMk/>
          <pc:sldMk cId="2349902553" sldId="276"/>
        </pc:sldMkLst>
        <pc:picChg chg="add">
          <ac:chgData name="Trista Eckman" userId="d3b5c9aa-babe-441d-bfeb-2f679f1fb5bd" providerId="ADAL" clId="{732A9494-AF73-4CE2-9E17-DAFD82062197}" dt="2020-03-31T20:37:30.269" v="420"/>
          <ac:picMkLst>
            <pc:docMk/>
            <pc:sldMk cId="2349902553" sldId="276"/>
            <ac:picMk id="2" creationId="{CAFE4F93-41BA-4E26-8632-7A618D618A3A}"/>
          </ac:picMkLst>
        </pc:picChg>
      </pc:sldChg>
      <pc:sldChg chg="add">
        <pc:chgData name="Trista Eckman" userId="d3b5c9aa-babe-441d-bfeb-2f679f1fb5bd" providerId="ADAL" clId="{732A9494-AF73-4CE2-9E17-DAFD82062197}" dt="2020-03-31T20:38:11.729" v="422"/>
        <pc:sldMkLst>
          <pc:docMk/>
          <pc:sldMk cId="3840273638" sldId="2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751BA-D524-4DAC-928A-E509A675EF9C}"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32D1F5F8-924E-4EB4-9DE9-45105A0C69AF}">
      <dgm:prSet/>
      <dgm:spPr/>
      <dgm:t>
        <a:bodyPr/>
        <a:lstStyle/>
        <a:p>
          <a:r>
            <a:rPr lang="en-US" dirty="0"/>
            <a:t>Auto Status Change in Automated Follow Up</a:t>
          </a:r>
        </a:p>
      </dgm:t>
    </dgm:pt>
    <dgm:pt modelId="{10310852-E5B3-43B5-97B9-312BB0C4955B}" type="parTrans" cxnId="{5D9A4138-8D9C-4130-9D59-14A9FBB9C213}">
      <dgm:prSet/>
      <dgm:spPr/>
      <dgm:t>
        <a:bodyPr/>
        <a:lstStyle/>
        <a:p>
          <a:endParaRPr lang="en-US"/>
        </a:p>
      </dgm:t>
    </dgm:pt>
    <dgm:pt modelId="{BA78E7DC-A5A0-48CF-8037-F54CB1D882D8}" type="sibTrans" cxnId="{5D9A4138-8D9C-4130-9D59-14A9FBB9C213}">
      <dgm:prSet/>
      <dgm:spPr/>
      <dgm:t>
        <a:bodyPr/>
        <a:lstStyle/>
        <a:p>
          <a:endParaRPr lang="en-US"/>
        </a:p>
      </dgm:t>
    </dgm:pt>
    <dgm:pt modelId="{720E0FD4-4258-4A54-A132-3EC97D455040}">
      <dgm:prSet/>
      <dgm:spPr/>
      <dgm:t>
        <a:bodyPr/>
        <a:lstStyle/>
        <a:p>
          <a:r>
            <a:rPr lang="en-US" dirty="0"/>
            <a:t>Editing and Adding Reasons Unsold</a:t>
          </a:r>
        </a:p>
      </dgm:t>
    </dgm:pt>
    <dgm:pt modelId="{23642C63-E997-4936-9429-D40281BBAEE2}" type="parTrans" cxnId="{8C186D1C-CBD7-4E92-B9DE-974E37BA8F7C}">
      <dgm:prSet/>
      <dgm:spPr/>
      <dgm:t>
        <a:bodyPr/>
        <a:lstStyle/>
        <a:p>
          <a:endParaRPr lang="en-US"/>
        </a:p>
      </dgm:t>
    </dgm:pt>
    <dgm:pt modelId="{F08EA059-CF3D-48E5-941E-EB70C2D74059}" type="sibTrans" cxnId="{8C186D1C-CBD7-4E92-B9DE-974E37BA8F7C}">
      <dgm:prSet/>
      <dgm:spPr/>
      <dgm:t>
        <a:bodyPr/>
        <a:lstStyle/>
        <a:p>
          <a:endParaRPr lang="en-US"/>
        </a:p>
      </dgm:t>
    </dgm:pt>
    <dgm:pt modelId="{034F49C1-63DD-413B-AB41-25D40A41383E}">
      <dgm:prSet/>
      <dgm:spPr/>
      <dgm:t>
        <a:bodyPr/>
        <a:lstStyle/>
        <a:p>
          <a:r>
            <a:rPr lang="en-US" dirty="0"/>
            <a:t>Car Story Integration</a:t>
          </a:r>
        </a:p>
      </dgm:t>
    </dgm:pt>
    <dgm:pt modelId="{3A914000-89E8-4B80-9CB5-90BF62124FEC}" type="parTrans" cxnId="{F92101D7-09D9-4850-B5B9-E0DE7C69869D}">
      <dgm:prSet/>
      <dgm:spPr/>
      <dgm:t>
        <a:bodyPr/>
        <a:lstStyle/>
        <a:p>
          <a:endParaRPr lang="en-US"/>
        </a:p>
      </dgm:t>
    </dgm:pt>
    <dgm:pt modelId="{9F957705-1B63-45B5-965C-3DBD82F3AFB4}" type="sibTrans" cxnId="{F92101D7-09D9-4850-B5B9-E0DE7C69869D}">
      <dgm:prSet/>
      <dgm:spPr/>
      <dgm:t>
        <a:bodyPr/>
        <a:lstStyle/>
        <a:p>
          <a:endParaRPr lang="en-US"/>
        </a:p>
      </dgm:t>
    </dgm:pt>
    <dgm:pt modelId="{4E985FA6-6834-4A4B-81C4-5CFD27E338FF}">
      <dgm:prSet/>
      <dgm:spPr/>
      <dgm:t>
        <a:bodyPr/>
        <a:lstStyle/>
        <a:p>
          <a:r>
            <a:rPr lang="en-US" dirty="0"/>
            <a:t>Call Tracking</a:t>
          </a:r>
        </a:p>
      </dgm:t>
    </dgm:pt>
    <dgm:pt modelId="{DF35C80D-9670-48EF-9B79-87B48541EEBD}" type="parTrans" cxnId="{16760954-50C8-4041-AFC4-83905387BE01}">
      <dgm:prSet/>
      <dgm:spPr/>
      <dgm:t>
        <a:bodyPr/>
        <a:lstStyle/>
        <a:p>
          <a:endParaRPr lang="en-US"/>
        </a:p>
      </dgm:t>
    </dgm:pt>
    <dgm:pt modelId="{E8463ACE-CFA3-4D10-BFA0-CBA6F8333C11}" type="sibTrans" cxnId="{16760954-50C8-4041-AFC4-83905387BE01}">
      <dgm:prSet/>
      <dgm:spPr/>
      <dgm:t>
        <a:bodyPr/>
        <a:lstStyle/>
        <a:p>
          <a:endParaRPr lang="en-US"/>
        </a:p>
      </dgm:t>
    </dgm:pt>
    <dgm:pt modelId="{94A47917-0E74-412F-B0E1-D863FF1C58E3}">
      <dgm:prSet/>
      <dgm:spPr/>
      <dgm:t>
        <a:bodyPr/>
        <a:lstStyle/>
        <a:p>
          <a:r>
            <a:rPr lang="en-US" dirty="0"/>
            <a:t>Push Notifications for Incoming Texts and Reassignments</a:t>
          </a:r>
        </a:p>
      </dgm:t>
    </dgm:pt>
    <dgm:pt modelId="{F894B792-1E16-47E6-8D94-4755A2ABA82F}" type="sibTrans" cxnId="{0E8A4D0D-0F4F-4AB7-8501-31C89C92AAF0}">
      <dgm:prSet/>
      <dgm:spPr/>
      <dgm:t>
        <a:bodyPr/>
        <a:lstStyle/>
        <a:p>
          <a:endParaRPr lang="en-US"/>
        </a:p>
      </dgm:t>
    </dgm:pt>
    <dgm:pt modelId="{C5AA0942-78C7-4BAD-AD7B-6A5A1A09583B}" type="parTrans" cxnId="{0E8A4D0D-0F4F-4AB7-8501-31C89C92AAF0}">
      <dgm:prSet/>
      <dgm:spPr/>
      <dgm:t>
        <a:bodyPr/>
        <a:lstStyle/>
        <a:p>
          <a:endParaRPr lang="en-US"/>
        </a:p>
      </dgm:t>
    </dgm:pt>
    <dgm:pt modelId="{DE281944-C5AD-4E04-BA3B-FAE719ABB3B0}" type="pres">
      <dgm:prSet presAssocID="{C88751BA-D524-4DAC-928A-E509A675EF9C}" presName="linear" presStyleCnt="0">
        <dgm:presLayoutVars>
          <dgm:animLvl val="lvl"/>
          <dgm:resizeHandles val="exact"/>
        </dgm:presLayoutVars>
      </dgm:prSet>
      <dgm:spPr/>
    </dgm:pt>
    <dgm:pt modelId="{DF374F09-5B3E-4985-B057-B749D3A92B82}" type="pres">
      <dgm:prSet presAssocID="{32D1F5F8-924E-4EB4-9DE9-45105A0C69AF}" presName="parentText" presStyleLbl="node1" presStyleIdx="0" presStyleCnt="5" custLinFactNeighborX="916" custLinFactNeighborY="-51468">
        <dgm:presLayoutVars>
          <dgm:chMax val="0"/>
          <dgm:bulletEnabled val="1"/>
        </dgm:presLayoutVars>
      </dgm:prSet>
      <dgm:spPr/>
    </dgm:pt>
    <dgm:pt modelId="{A8ED4CE7-E6C7-4317-BAAF-B05F6400739B}" type="pres">
      <dgm:prSet presAssocID="{BA78E7DC-A5A0-48CF-8037-F54CB1D882D8}" presName="spacer" presStyleCnt="0"/>
      <dgm:spPr/>
    </dgm:pt>
    <dgm:pt modelId="{AD447135-42C8-4FAA-994C-C39D6DD3008E}" type="pres">
      <dgm:prSet presAssocID="{94A47917-0E74-412F-B0E1-D863FF1C58E3}" presName="parentText" presStyleLbl="node1" presStyleIdx="1" presStyleCnt="5" custLinFactNeighborX="-38" custLinFactNeighborY="-27095">
        <dgm:presLayoutVars>
          <dgm:chMax val="0"/>
          <dgm:bulletEnabled val="1"/>
        </dgm:presLayoutVars>
      </dgm:prSet>
      <dgm:spPr/>
    </dgm:pt>
    <dgm:pt modelId="{8EC80FBE-C105-4578-BAAE-4E39BBF742AA}" type="pres">
      <dgm:prSet presAssocID="{F894B792-1E16-47E6-8D94-4755A2ABA82F}" presName="spacer" presStyleCnt="0"/>
      <dgm:spPr/>
    </dgm:pt>
    <dgm:pt modelId="{35D376C8-F020-42D2-96EE-43EB10004A8F}" type="pres">
      <dgm:prSet presAssocID="{720E0FD4-4258-4A54-A132-3EC97D455040}" presName="parentText" presStyleLbl="node1" presStyleIdx="2" presStyleCnt="5" custLinFactNeighborX="-38" custLinFactNeighborY="-11812">
        <dgm:presLayoutVars>
          <dgm:chMax val="0"/>
          <dgm:bulletEnabled val="1"/>
        </dgm:presLayoutVars>
      </dgm:prSet>
      <dgm:spPr/>
    </dgm:pt>
    <dgm:pt modelId="{AC99FF3B-1572-4338-9C6A-DBF52929AB56}" type="pres">
      <dgm:prSet presAssocID="{F08EA059-CF3D-48E5-941E-EB70C2D74059}" presName="spacer" presStyleCnt="0"/>
      <dgm:spPr/>
    </dgm:pt>
    <dgm:pt modelId="{B2E819C4-4F56-4506-88B5-B83C7F76B097}" type="pres">
      <dgm:prSet presAssocID="{034F49C1-63DD-413B-AB41-25D40A41383E}" presName="parentText" presStyleLbl="node1" presStyleIdx="3" presStyleCnt="5">
        <dgm:presLayoutVars>
          <dgm:chMax val="0"/>
          <dgm:bulletEnabled val="1"/>
        </dgm:presLayoutVars>
      </dgm:prSet>
      <dgm:spPr/>
    </dgm:pt>
    <dgm:pt modelId="{1F760E79-CF41-43DD-9B52-F84AE85EDFFF}" type="pres">
      <dgm:prSet presAssocID="{9F957705-1B63-45B5-965C-3DBD82F3AFB4}" presName="spacer" presStyleCnt="0"/>
      <dgm:spPr/>
    </dgm:pt>
    <dgm:pt modelId="{11C9CE42-9449-42FD-A673-AE308E381CB2}" type="pres">
      <dgm:prSet presAssocID="{4E985FA6-6834-4A4B-81C4-5CFD27E338FF}" presName="parentText" presStyleLbl="node1" presStyleIdx="4" presStyleCnt="5">
        <dgm:presLayoutVars>
          <dgm:chMax val="0"/>
          <dgm:bulletEnabled val="1"/>
        </dgm:presLayoutVars>
      </dgm:prSet>
      <dgm:spPr/>
    </dgm:pt>
  </dgm:ptLst>
  <dgm:cxnLst>
    <dgm:cxn modelId="{9E36C106-4378-486E-860B-7F14EDEE760B}" type="presOf" srcId="{720E0FD4-4258-4A54-A132-3EC97D455040}" destId="{35D376C8-F020-42D2-96EE-43EB10004A8F}" srcOrd="0" destOrd="0" presId="urn:microsoft.com/office/officeart/2005/8/layout/vList2"/>
    <dgm:cxn modelId="{1A572A0B-413D-4143-B039-812555006F33}" type="presOf" srcId="{C88751BA-D524-4DAC-928A-E509A675EF9C}" destId="{DE281944-C5AD-4E04-BA3B-FAE719ABB3B0}" srcOrd="0" destOrd="0" presId="urn:microsoft.com/office/officeart/2005/8/layout/vList2"/>
    <dgm:cxn modelId="{6E9FA80C-ECA1-46FE-9392-07F013648975}" type="presOf" srcId="{4E985FA6-6834-4A4B-81C4-5CFD27E338FF}" destId="{11C9CE42-9449-42FD-A673-AE308E381CB2}" srcOrd="0" destOrd="0" presId="urn:microsoft.com/office/officeart/2005/8/layout/vList2"/>
    <dgm:cxn modelId="{0E8A4D0D-0F4F-4AB7-8501-31C89C92AAF0}" srcId="{C88751BA-D524-4DAC-928A-E509A675EF9C}" destId="{94A47917-0E74-412F-B0E1-D863FF1C58E3}" srcOrd="1" destOrd="0" parTransId="{C5AA0942-78C7-4BAD-AD7B-6A5A1A09583B}" sibTransId="{F894B792-1E16-47E6-8D94-4755A2ABA82F}"/>
    <dgm:cxn modelId="{8C186D1C-CBD7-4E92-B9DE-974E37BA8F7C}" srcId="{C88751BA-D524-4DAC-928A-E509A675EF9C}" destId="{720E0FD4-4258-4A54-A132-3EC97D455040}" srcOrd="2" destOrd="0" parTransId="{23642C63-E997-4936-9429-D40281BBAEE2}" sibTransId="{F08EA059-CF3D-48E5-941E-EB70C2D74059}"/>
    <dgm:cxn modelId="{5D9A4138-8D9C-4130-9D59-14A9FBB9C213}" srcId="{C88751BA-D524-4DAC-928A-E509A675EF9C}" destId="{32D1F5F8-924E-4EB4-9DE9-45105A0C69AF}" srcOrd="0" destOrd="0" parTransId="{10310852-E5B3-43B5-97B9-312BB0C4955B}" sibTransId="{BA78E7DC-A5A0-48CF-8037-F54CB1D882D8}"/>
    <dgm:cxn modelId="{6B63A83F-C329-498E-9F4E-9829D706932C}" type="presOf" srcId="{94A47917-0E74-412F-B0E1-D863FF1C58E3}" destId="{AD447135-42C8-4FAA-994C-C39D6DD3008E}" srcOrd="0" destOrd="0" presId="urn:microsoft.com/office/officeart/2005/8/layout/vList2"/>
    <dgm:cxn modelId="{16760954-50C8-4041-AFC4-83905387BE01}" srcId="{C88751BA-D524-4DAC-928A-E509A675EF9C}" destId="{4E985FA6-6834-4A4B-81C4-5CFD27E338FF}" srcOrd="4" destOrd="0" parTransId="{DF35C80D-9670-48EF-9B79-87B48541EEBD}" sibTransId="{E8463ACE-CFA3-4D10-BFA0-CBA6F8333C11}"/>
    <dgm:cxn modelId="{C2231576-F380-446B-8A0A-92671BE2D836}" type="presOf" srcId="{034F49C1-63DD-413B-AB41-25D40A41383E}" destId="{B2E819C4-4F56-4506-88B5-B83C7F76B097}" srcOrd="0" destOrd="0" presId="urn:microsoft.com/office/officeart/2005/8/layout/vList2"/>
    <dgm:cxn modelId="{728FFD7C-7CFB-40B3-82E8-773FA0197F22}" type="presOf" srcId="{32D1F5F8-924E-4EB4-9DE9-45105A0C69AF}" destId="{DF374F09-5B3E-4985-B057-B749D3A92B82}" srcOrd="0" destOrd="0" presId="urn:microsoft.com/office/officeart/2005/8/layout/vList2"/>
    <dgm:cxn modelId="{F92101D7-09D9-4850-B5B9-E0DE7C69869D}" srcId="{C88751BA-D524-4DAC-928A-E509A675EF9C}" destId="{034F49C1-63DD-413B-AB41-25D40A41383E}" srcOrd="3" destOrd="0" parTransId="{3A914000-89E8-4B80-9CB5-90BF62124FEC}" sibTransId="{9F957705-1B63-45B5-965C-3DBD82F3AFB4}"/>
    <dgm:cxn modelId="{BE6224FF-E983-4C5E-A8C8-0B7DDF96643A}" type="presParOf" srcId="{DE281944-C5AD-4E04-BA3B-FAE719ABB3B0}" destId="{DF374F09-5B3E-4985-B057-B749D3A92B82}" srcOrd="0" destOrd="0" presId="urn:microsoft.com/office/officeart/2005/8/layout/vList2"/>
    <dgm:cxn modelId="{14C0A2E1-C0B5-4C51-A123-66B2FF0D3DF1}" type="presParOf" srcId="{DE281944-C5AD-4E04-BA3B-FAE719ABB3B0}" destId="{A8ED4CE7-E6C7-4317-BAAF-B05F6400739B}" srcOrd="1" destOrd="0" presId="urn:microsoft.com/office/officeart/2005/8/layout/vList2"/>
    <dgm:cxn modelId="{617533FD-9A96-413C-B67F-AFC25C63CF57}" type="presParOf" srcId="{DE281944-C5AD-4E04-BA3B-FAE719ABB3B0}" destId="{AD447135-42C8-4FAA-994C-C39D6DD3008E}" srcOrd="2" destOrd="0" presId="urn:microsoft.com/office/officeart/2005/8/layout/vList2"/>
    <dgm:cxn modelId="{BACFA74D-8CEB-439B-806F-BF1154AFC502}" type="presParOf" srcId="{DE281944-C5AD-4E04-BA3B-FAE719ABB3B0}" destId="{8EC80FBE-C105-4578-BAAE-4E39BBF742AA}" srcOrd="3" destOrd="0" presId="urn:microsoft.com/office/officeart/2005/8/layout/vList2"/>
    <dgm:cxn modelId="{AC3FA93A-4319-424F-8861-36627B441987}" type="presParOf" srcId="{DE281944-C5AD-4E04-BA3B-FAE719ABB3B0}" destId="{35D376C8-F020-42D2-96EE-43EB10004A8F}" srcOrd="4" destOrd="0" presId="urn:microsoft.com/office/officeart/2005/8/layout/vList2"/>
    <dgm:cxn modelId="{B150533D-E248-4B3A-A032-E05B218378F5}" type="presParOf" srcId="{DE281944-C5AD-4E04-BA3B-FAE719ABB3B0}" destId="{AC99FF3B-1572-4338-9C6A-DBF52929AB56}" srcOrd="5" destOrd="0" presId="urn:microsoft.com/office/officeart/2005/8/layout/vList2"/>
    <dgm:cxn modelId="{AD1E4473-9248-44B3-B921-FE1C3932B837}" type="presParOf" srcId="{DE281944-C5AD-4E04-BA3B-FAE719ABB3B0}" destId="{B2E819C4-4F56-4506-88B5-B83C7F76B097}" srcOrd="6" destOrd="0" presId="urn:microsoft.com/office/officeart/2005/8/layout/vList2"/>
    <dgm:cxn modelId="{2F792625-B590-4456-9086-2A6AFA860C95}" type="presParOf" srcId="{DE281944-C5AD-4E04-BA3B-FAE719ABB3B0}" destId="{1F760E79-CF41-43DD-9B52-F84AE85EDFFF}" srcOrd="7" destOrd="0" presId="urn:microsoft.com/office/officeart/2005/8/layout/vList2"/>
    <dgm:cxn modelId="{DCAD96FB-D737-4649-BBF5-1067FE33C56A}" type="presParOf" srcId="{DE281944-C5AD-4E04-BA3B-FAE719ABB3B0}" destId="{11C9CE42-9449-42FD-A673-AE308E381CB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74F09-5B3E-4985-B057-B749D3A92B82}">
      <dsp:nvSpPr>
        <dsp:cNvPr id="0" name=""/>
        <dsp:cNvSpPr/>
      </dsp:nvSpPr>
      <dsp:spPr>
        <a:xfrm>
          <a:off x="0" y="599268"/>
          <a:ext cx="6711950" cy="503685"/>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Auto Status Change in Automated Follow Up</a:t>
          </a:r>
        </a:p>
      </dsp:txBody>
      <dsp:txXfrm>
        <a:off x="24588" y="623856"/>
        <a:ext cx="6662774" cy="454509"/>
      </dsp:txXfrm>
    </dsp:sp>
    <dsp:sp modelId="{AD447135-42C8-4FAA-994C-C39D6DD3008E}">
      <dsp:nvSpPr>
        <dsp:cNvPr id="0" name=""/>
        <dsp:cNvSpPr/>
      </dsp:nvSpPr>
      <dsp:spPr>
        <a:xfrm>
          <a:off x="0" y="1178174"/>
          <a:ext cx="6711950" cy="503685"/>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Push Notifications for Incoming Texts and Reassignments</a:t>
          </a:r>
        </a:p>
      </dsp:txBody>
      <dsp:txXfrm>
        <a:off x="24588" y="1202762"/>
        <a:ext cx="6662774" cy="454509"/>
      </dsp:txXfrm>
    </dsp:sp>
    <dsp:sp modelId="{35D376C8-F020-42D2-96EE-43EB10004A8F}">
      <dsp:nvSpPr>
        <dsp:cNvPr id="0" name=""/>
        <dsp:cNvSpPr/>
      </dsp:nvSpPr>
      <dsp:spPr>
        <a:xfrm>
          <a:off x="0" y="1751582"/>
          <a:ext cx="6711950" cy="503685"/>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Editing and Adding Reasons Unsold</a:t>
          </a:r>
        </a:p>
      </dsp:txBody>
      <dsp:txXfrm>
        <a:off x="24588" y="1776170"/>
        <a:ext cx="6662774" cy="454509"/>
      </dsp:txXfrm>
    </dsp:sp>
    <dsp:sp modelId="{B2E819C4-4F56-4506-88B5-B83C7F76B097}">
      <dsp:nvSpPr>
        <dsp:cNvPr id="0" name=""/>
        <dsp:cNvSpPr/>
      </dsp:nvSpPr>
      <dsp:spPr>
        <a:xfrm>
          <a:off x="0" y="2322891"/>
          <a:ext cx="6711950" cy="503685"/>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Car Story Integration</a:t>
          </a:r>
        </a:p>
      </dsp:txBody>
      <dsp:txXfrm>
        <a:off x="24588" y="2347479"/>
        <a:ext cx="6662774" cy="454509"/>
      </dsp:txXfrm>
    </dsp:sp>
    <dsp:sp modelId="{11C9CE42-9449-42FD-A673-AE308E381CB2}">
      <dsp:nvSpPr>
        <dsp:cNvPr id="0" name=""/>
        <dsp:cNvSpPr/>
      </dsp:nvSpPr>
      <dsp:spPr>
        <a:xfrm>
          <a:off x="0" y="2887056"/>
          <a:ext cx="6711950" cy="503685"/>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Call Tracking</a:t>
          </a:r>
        </a:p>
      </dsp:txBody>
      <dsp:txXfrm>
        <a:off x="24588" y="2911644"/>
        <a:ext cx="6662774" cy="4545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3/31/2020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3/31/2020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3/31/2020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3/31/2020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3/31/2020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3/31/2020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 name="Rectangle 11">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49ACA0AA-CB3A-42C6-A1FB-16EF74BF9E3B}"/>
              </a:ext>
            </a:extLst>
          </p:cNvPr>
          <p:cNvSpPr txBox="1"/>
          <p:nvPr/>
        </p:nvSpPr>
        <p:spPr>
          <a:xfrm rot="19644297">
            <a:off x="322035" y="1611547"/>
            <a:ext cx="3687664" cy="178630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9600" kern="1200" spc="-100" baseline="0" dirty="0">
                <a:solidFill>
                  <a:srgbClr val="FFFFFF"/>
                </a:solidFill>
                <a:latin typeface="+mj-lt"/>
                <a:ea typeface="+mj-ea"/>
                <a:cs typeface="+mj-cs"/>
              </a:rPr>
              <a:t>April</a:t>
            </a:r>
            <a:r>
              <a:rPr lang="en-US" sz="5900" kern="1200" spc="-100" baseline="0" dirty="0">
                <a:solidFill>
                  <a:srgbClr val="FFFFFF"/>
                </a:solidFill>
                <a:latin typeface="+mj-lt"/>
                <a:ea typeface="+mj-ea"/>
                <a:cs typeface="+mj-cs"/>
              </a:rPr>
              <a:t> </a:t>
            </a:r>
          </a:p>
        </p:txBody>
      </p:sp>
      <p:pic>
        <p:nvPicPr>
          <p:cNvPr id="2" name="Picture 1">
            <a:extLst>
              <a:ext uri="{FF2B5EF4-FFF2-40B4-BE49-F238E27FC236}">
                <a16:creationId xmlns:a16="http://schemas.microsoft.com/office/drawing/2014/main" id="{8583386B-6661-4171-8FE7-CFC990755850}"/>
              </a:ext>
            </a:extLst>
          </p:cNvPr>
          <p:cNvPicPr>
            <a:picLocks noChangeAspect="1"/>
          </p:cNvPicPr>
          <p:nvPr/>
        </p:nvPicPr>
        <p:blipFill rotWithShape="1">
          <a:blip r:embed="rId2"/>
          <a:srcRect r="-1" b="1215"/>
          <a:stretch/>
        </p:blipFill>
        <p:spPr>
          <a:xfrm>
            <a:off x="5120640" y="759599"/>
            <a:ext cx="6367271" cy="5330650"/>
          </a:xfrm>
          <a:prstGeom prst="rect">
            <a:avLst/>
          </a:prstGeom>
        </p:spPr>
      </p:pic>
      <p:sp>
        <p:nvSpPr>
          <p:cNvPr id="11" name="Rectangle 15">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4664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5E868-9BFF-49C3-B9E7-915CC00FA5F7}"/>
              </a:ext>
            </a:extLst>
          </p:cNvPr>
          <p:cNvSpPr>
            <a:spLocks noGrp="1"/>
          </p:cNvSpPr>
          <p:nvPr>
            <p:ph type="title"/>
          </p:nvPr>
        </p:nvSpPr>
        <p:spPr/>
        <p:txBody>
          <a:bodyPr/>
          <a:lstStyle/>
          <a:p>
            <a:r>
              <a:rPr lang="en-US" dirty="0"/>
              <a:t>Adding and Editing Reasons Unsold</a:t>
            </a:r>
          </a:p>
        </p:txBody>
      </p:sp>
      <p:pic>
        <p:nvPicPr>
          <p:cNvPr id="5" name="Content Placeholder 4">
            <a:extLst>
              <a:ext uri="{FF2B5EF4-FFF2-40B4-BE49-F238E27FC236}">
                <a16:creationId xmlns:a16="http://schemas.microsoft.com/office/drawing/2014/main" id="{AD6C1914-08B6-42B1-9AA4-CBF72E33354B}"/>
              </a:ext>
            </a:extLst>
          </p:cNvPr>
          <p:cNvPicPr>
            <a:picLocks noGrp="1" noChangeAspect="1"/>
          </p:cNvPicPr>
          <p:nvPr>
            <p:ph idx="1"/>
          </p:nvPr>
        </p:nvPicPr>
        <p:blipFill>
          <a:blip r:embed="rId2"/>
          <a:stretch>
            <a:fillRect/>
          </a:stretch>
        </p:blipFill>
        <p:spPr>
          <a:xfrm>
            <a:off x="4111712" y="868363"/>
            <a:ext cx="6826075" cy="5121275"/>
          </a:xfrm>
          <a:prstGeom prst="rect">
            <a:avLst/>
          </a:prstGeom>
        </p:spPr>
      </p:pic>
      <p:sp>
        <p:nvSpPr>
          <p:cNvPr id="4" name="Text Placeholder 3">
            <a:extLst>
              <a:ext uri="{FF2B5EF4-FFF2-40B4-BE49-F238E27FC236}">
                <a16:creationId xmlns:a16="http://schemas.microsoft.com/office/drawing/2014/main" id="{902E2587-ECB2-45B0-8D25-F9D80FFE8800}"/>
              </a:ext>
            </a:extLst>
          </p:cNvPr>
          <p:cNvSpPr>
            <a:spLocks noGrp="1"/>
          </p:cNvSpPr>
          <p:nvPr>
            <p:ph type="body" sz="half" idx="2"/>
          </p:nvPr>
        </p:nvSpPr>
        <p:spPr/>
        <p:txBody>
          <a:bodyPr/>
          <a:lstStyle/>
          <a:p>
            <a:r>
              <a:rPr lang="en-US" dirty="0"/>
              <a:t>To change your reasons unsold list, go to Admin &gt; Dealership Info &gt; Reasons Unsold. From here you can add, edit, and delete. </a:t>
            </a:r>
          </a:p>
        </p:txBody>
      </p:sp>
    </p:spTree>
    <p:extLst>
      <p:ext uri="{BB962C8B-B14F-4D97-AF65-F5344CB8AC3E}">
        <p14:creationId xmlns:p14="http://schemas.microsoft.com/office/powerpoint/2010/main" val="2598919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Integration with </a:t>
            </a:r>
            <a:r>
              <a:rPr lang="en-US" sz="5400" kern="1200" spc="-100" baseline="0" dirty="0" err="1">
                <a:solidFill>
                  <a:schemeClr val="tx2"/>
                </a:solidFill>
                <a:latin typeface="+mj-lt"/>
                <a:ea typeface="+mj-ea"/>
                <a:cs typeface="+mj-cs"/>
              </a:rPr>
              <a:t>CarStory</a:t>
            </a:r>
            <a:endParaRPr lang="en-US" sz="5400" kern="1200" spc="-100" baseline="0" dirty="0">
              <a:solidFill>
                <a:schemeClr val="tx2"/>
              </a:solidFill>
              <a:latin typeface="+mj-lt"/>
              <a:ea typeface="+mj-ea"/>
              <a:cs typeface="+mj-cs"/>
            </a:endParaRP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lnSpcReduction="10000"/>
          </a:bodyPr>
          <a:lstStyle/>
          <a:p>
            <a:r>
              <a:rPr lang="en-US" sz="2200" kern="1200" cap="none" spc="0" baseline="0" dirty="0">
                <a:solidFill>
                  <a:schemeClr val="accent1"/>
                </a:solidFill>
                <a:latin typeface="+mn-lt"/>
                <a:ea typeface="+mn-ea"/>
                <a:cs typeface="+mn-cs"/>
              </a:rPr>
              <a:t>We now integrate with </a:t>
            </a:r>
            <a:r>
              <a:rPr lang="en-US" sz="2200" kern="1200" cap="none" spc="0" baseline="0" dirty="0" err="1">
                <a:solidFill>
                  <a:schemeClr val="accent1"/>
                </a:solidFill>
                <a:latin typeface="+mn-lt"/>
                <a:ea typeface="+mn-ea"/>
                <a:cs typeface="+mn-cs"/>
              </a:rPr>
              <a:t>CarStory</a:t>
            </a:r>
            <a:r>
              <a:rPr lang="en-US" sz="2200" kern="1200" cap="none" spc="0" baseline="0" dirty="0">
                <a:solidFill>
                  <a:schemeClr val="accent1"/>
                </a:solidFill>
                <a:latin typeface="+mn-lt"/>
                <a:ea typeface="+mn-ea"/>
                <a:cs typeface="+mn-cs"/>
              </a:rPr>
              <a:t>. With this integration we can push trades to </a:t>
            </a:r>
            <a:r>
              <a:rPr lang="en-US" sz="2200" kern="1200" cap="none" spc="0" baseline="0" dirty="0" err="1">
                <a:solidFill>
                  <a:schemeClr val="accent1"/>
                </a:solidFill>
                <a:latin typeface="+mn-lt"/>
                <a:ea typeface="+mn-ea"/>
                <a:cs typeface="+mn-cs"/>
              </a:rPr>
              <a:t>CarStory</a:t>
            </a:r>
            <a:r>
              <a:rPr lang="en-US" sz="2200" kern="1200" cap="none" spc="0" baseline="0" dirty="0">
                <a:solidFill>
                  <a:schemeClr val="accent1"/>
                </a:solidFill>
                <a:latin typeface="+mn-lt"/>
                <a:ea typeface="+mn-ea"/>
                <a:cs typeface="+mn-cs"/>
              </a:rPr>
              <a:t> and receive comments and pricing updates. </a:t>
            </a:r>
          </a:p>
        </p:txBody>
      </p:sp>
    </p:spTree>
    <p:extLst>
      <p:ext uri="{BB962C8B-B14F-4D97-AF65-F5344CB8AC3E}">
        <p14:creationId xmlns:p14="http://schemas.microsoft.com/office/powerpoint/2010/main" val="1989429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63BB6-CE77-40C0-A61E-63599CA1E995}"/>
              </a:ext>
            </a:extLst>
          </p:cNvPr>
          <p:cNvSpPr>
            <a:spLocks noGrp="1"/>
          </p:cNvSpPr>
          <p:nvPr>
            <p:ph type="title"/>
          </p:nvPr>
        </p:nvSpPr>
        <p:spPr/>
        <p:txBody>
          <a:bodyPr/>
          <a:lstStyle/>
          <a:p>
            <a:r>
              <a:rPr lang="en-US" dirty="0" err="1"/>
              <a:t>CarStory</a:t>
            </a:r>
            <a:endParaRPr lang="en-US" dirty="0"/>
          </a:p>
        </p:txBody>
      </p:sp>
      <p:pic>
        <p:nvPicPr>
          <p:cNvPr id="5" name="Content Placeholder 4">
            <a:extLst>
              <a:ext uri="{FF2B5EF4-FFF2-40B4-BE49-F238E27FC236}">
                <a16:creationId xmlns:a16="http://schemas.microsoft.com/office/drawing/2014/main" id="{69974CFB-B9E2-434B-B585-F9D295134B89}"/>
              </a:ext>
            </a:extLst>
          </p:cNvPr>
          <p:cNvPicPr>
            <a:picLocks noGrp="1" noChangeAspect="1"/>
          </p:cNvPicPr>
          <p:nvPr>
            <p:ph idx="1"/>
          </p:nvPr>
        </p:nvPicPr>
        <p:blipFill>
          <a:blip r:embed="rId2"/>
          <a:stretch>
            <a:fillRect/>
          </a:stretch>
        </p:blipFill>
        <p:spPr>
          <a:xfrm>
            <a:off x="3867150" y="1359131"/>
            <a:ext cx="7315200" cy="4139738"/>
          </a:xfrm>
          <a:prstGeom prst="rect">
            <a:avLst/>
          </a:prstGeom>
        </p:spPr>
      </p:pic>
      <p:sp>
        <p:nvSpPr>
          <p:cNvPr id="4" name="Text Placeholder 3">
            <a:extLst>
              <a:ext uri="{FF2B5EF4-FFF2-40B4-BE49-F238E27FC236}">
                <a16:creationId xmlns:a16="http://schemas.microsoft.com/office/drawing/2014/main" id="{6853E65A-A8BC-4E13-88C4-5696DB22CDAA}"/>
              </a:ext>
            </a:extLst>
          </p:cNvPr>
          <p:cNvSpPr>
            <a:spLocks noGrp="1"/>
          </p:cNvSpPr>
          <p:nvPr>
            <p:ph type="body" sz="half" idx="2"/>
          </p:nvPr>
        </p:nvSpPr>
        <p:spPr/>
        <p:txBody>
          <a:bodyPr>
            <a:normAutofit fontScale="92500"/>
          </a:bodyPr>
          <a:lstStyle/>
          <a:p>
            <a:r>
              <a:rPr lang="en-US" dirty="0"/>
              <a:t>We now integrate with </a:t>
            </a:r>
            <a:r>
              <a:rPr lang="en-US" dirty="0" err="1"/>
              <a:t>CarStory</a:t>
            </a:r>
            <a:r>
              <a:rPr lang="en-US" dirty="0"/>
              <a:t>. If you already have a </a:t>
            </a:r>
            <a:r>
              <a:rPr lang="en-US" dirty="0" err="1"/>
              <a:t>CarStory</a:t>
            </a:r>
            <a:r>
              <a:rPr lang="en-US" dirty="0"/>
              <a:t> account, just let your DSS know you’d like to be set up with the free integration. Enabling this in your site will allow you to log into your </a:t>
            </a:r>
            <a:r>
              <a:rPr lang="en-US" dirty="0" err="1"/>
              <a:t>CarStory</a:t>
            </a:r>
            <a:r>
              <a:rPr lang="en-US" dirty="0"/>
              <a:t> account straight from Promax from the Trade Screen. We will also send your trade information over to </a:t>
            </a:r>
            <a:r>
              <a:rPr lang="en-US" dirty="0" err="1"/>
              <a:t>CarStory</a:t>
            </a:r>
            <a:r>
              <a:rPr lang="en-US" dirty="0"/>
              <a:t> so you can check how this vehicle should be priced.</a:t>
            </a:r>
          </a:p>
        </p:txBody>
      </p:sp>
    </p:spTree>
    <p:extLst>
      <p:ext uri="{BB962C8B-B14F-4D97-AF65-F5344CB8AC3E}">
        <p14:creationId xmlns:p14="http://schemas.microsoft.com/office/powerpoint/2010/main" val="2732387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Call Tracking</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r>
              <a:rPr lang="en-US" dirty="0">
                <a:solidFill>
                  <a:schemeClr val="accent1"/>
                </a:solidFill>
              </a:rPr>
              <a:t>Promax offers affordable incoming and outgoing call tracking solutions. </a:t>
            </a:r>
            <a:endParaRPr lang="en-US" sz="2200" kern="1200" cap="none" spc="0" baseline="0" dirty="0">
              <a:solidFill>
                <a:schemeClr val="accent1"/>
              </a:solidFill>
              <a:latin typeface="+mn-lt"/>
              <a:ea typeface="+mn-ea"/>
              <a:cs typeface="+mn-cs"/>
            </a:endParaRPr>
          </a:p>
        </p:txBody>
      </p:sp>
    </p:spTree>
    <p:extLst>
      <p:ext uri="{BB962C8B-B14F-4D97-AF65-F5344CB8AC3E}">
        <p14:creationId xmlns:p14="http://schemas.microsoft.com/office/powerpoint/2010/main" val="2328499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4262FF-E883-46AF-ABCD-8DC28997430B}"/>
              </a:ext>
            </a:extLst>
          </p:cNvPr>
          <p:cNvPicPr>
            <a:picLocks noChangeAspect="1"/>
          </p:cNvPicPr>
          <p:nvPr/>
        </p:nvPicPr>
        <p:blipFill>
          <a:blip r:embed="rId2"/>
          <a:stretch>
            <a:fillRect/>
          </a:stretch>
        </p:blipFill>
        <p:spPr>
          <a:xfrm>
            <a:off x="399061" y="0"/>
            <a:ext cx="11393878" cy="6858000"/>
          </a:xfrm>
          <a:prstGeom prst="rect">
            <a:avLst/>
          </a:prstGeom>
        </p:spPr>
      </p:pic>
    </p:spTree>
    <p:extLst>
      <p:ext uri="{BB962C8B-B14F-4D97-AF65-F5344CB8AC3E}">
        <p14:creationId xmlns:p14="http://schemas.microsoft.com/office/powerpoint/2010/main" val="317943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D46DBA-06D7-43C1-B17B-9A4EB604AF1D}"/>
              </a:ext>
            </a:extLst>
          </p:cNvPr>
          <p:cNvPicPr>
            <a:picLocks noChangeAspect="1"/>
          </p:cNvPicPr>
          <p:nvPr/>
        </p:nvPicPr>
        <p:blipFill>
          <a:blip r:embed="rId2"/>
          <a:stretch>
            <a:fillRect/>
          </a:stretch>
        </p:blipFill>
        <p:spPr>
          <a:xfrm>
            <a:off x="687092" y="0"/>
            <a:ext cx="10817816" cy="6858000"/>
          </a:xfrm>
          <a:prstGeom prst="rect">
            <a:avLst/>
          </a:prstGeom>
        </p:spPr>
      </p:pic>
    </p:spTree>
    <p:extLst>
      <p:ext uri="{BB962C8B-B14F-4D97-AF65-F5344CB8AC3E}">
        <p14:creationId xmlns:p14="http://schemas.microsoft.com/office/powerpoint/2010/main" val="4281233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CE22F0-46EE-482E-A039-FF9347762562}"/>
              </a:ext>
            </a:extLst>
          </p:cNvPr>
          <p:cNvPicPr>
            <a:picLocks noChangeAspect="1"/>
          </p:cNvPicPr>
          <p:nvPr/>
        </p:nvPicPr>
        <p:blipFill>
          <a:blip r:embed="rId2"/>
          <a:stretch>
            <a:fillRect/>
          </a:stretch>
        </p:blipFill>
        <p:spPr>
          <a:xfrm>
            <a:off x="84886" y="413916"/>
            <a:ext cx="12022228" cy="6030167"/>
          </a:xfrm>
          <a:prstGeom prst="rect">
            <a:avLst/>
          </a:prstGeom>
        </p:spPr>
      </p:pic>
    </p:spTree>
    <p:extLst>
      <p:ext uri="{BB962C8B-B14F-4D97-AF65-F5344CB8AC3E}">
        <p14:creationId xmlns:p14="http://schemas.microsoft.com/office/powerpoint/2010/main" val="1954235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4F9010-1D8F-48F4-AECB-B9FA3925BE0D}"/>
              </a:ext>
            </a:extLst>
          </p:cNvPr>
          <p:cNvPicPr>
            <a:picLocks noChangeAspect="1"/>
          </p:cNvPicPr>
          <p:nvPr/>
        </p:nvPicPr>
        <p:blipFill>
          <a:blip r:embed="rId2"/>
          <a:stretch>
            <a:fillRect/>
          </a:stretch>
        </p:blipFill>
        <p:spPr>
          <a:xfrm>
            <a:off x="0" y="259849"/>
            <a:ext cx="12192000" cy="6338301"/>
          </a:xfrm>
          <a:prstGeom prst="rect">
            <a:avLst/>
          </a:prstGeom>
        </p:spPr>
      </p:pic>
    </p:spTree>
    <p:extLst>
      <p:ext uri="{BB962C8B-B14F-4D97-AF65-F5344CB8AC3E}">
        <p14:creationId xmlns:p14="http://schemas.microsoft.com/office/powerpoint/2010/main" val="3665243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BDD15A-21E4-4457-99D1-DAD8159BF0F7}"/>
              </a:ext>
            </a:extLst>
          </p:cNvPr>
          <p:cNvPicPr>
            <a:picLocks noChangeAspect="1"/>
          </p:cNvPicPr>
          <p:nvPr/>
        </p:nvPicPr>
        <p:blipFill>
          <a:blip r:embed="rId2"/>
          <a:stretch>
            <a:fillRect/>
          </a:stretch>
        </p:blipFill>
        <p:spPr>
          <a:xfrm>
            <a:off x="2137349" y="0"/>
            <a:ext cx="7917302" cy="6858000"/>
          </a:xfrm>
          <a:prstGeom prst="rect">
            <a:avLst/>
          </a:prstGeom>
        </p:spPr>
      </p:pic>
    </p:spTree>
    <p:extLst>
      <p:ext uri="{BB962C8B-B14F-4D97-AF65-F5344CB8AC3E}">
        <p14:creationId xmlns:p14="http://schemas.microsoft.com/office/powerpoint/2010/main" val="3093534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9167FC-43AA-40B7-8EA5-A711751D5A4A}"/>
              </a:ext>
            </a:extLst>
          </p:cNvPr>
          <p:cNvPicPr>
            <a:picLocks noChangeAspect="1"/>
          </p:cNvPicPr>
          <p:nvPr/>
        </p:nvPicPr>
        <p:blipFill>
          <a:blip r:embed="rId2"/>
          <a:stretch>
            <a:fillRect/>
          </a:stretch>
        </p:blipFill>
        <p:spPr>
          <a:xfrm>
            <a:off x="0" y="445679"/>
            <a:ext cx="12192000" cy="5966642"/>
          </a:xfrm>
          <a:prstGeom prst="rect">
            <a:avLst/>
          </a:prstGeom>
        </p:spPr>
      </p:pic>
    </p:spTree>
    <p:extLst>
      <p:ext uri="{BB962C8B-B14F-4D97-AF65-F5344CB8AC3E}">
        <p14:creationId xmlns:p14="http://schemas.microsoft.com/office/powerpoint/2010/main" val="3616201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492F9E5-5B28-4104-9CDF-100EE9D85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F4A3EBA2-184A-4C53-80BF-FB3A6AC3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438EFCD-B361-4EDD-A82E-EF6FE99C1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485FBF-C4FA-4EBD-9B9B-B7A84E01EDE2}"/>
              </a:ext>
            </a:extLst>
          </p:cNvPr>
          <p:cNvSpPr>
            <a:spLocks noGrp="1"/>
          </p:cNvSpPr>
          <p:nvPr>
            <p:ph type="ctrTitle"/>
          </p:nvPr>
        </p:nvSpPr>
        <p:spPr>
          <a:xfrm rot="2390159">
            <a:off x="8394721" y="2901821"/>
            <a:ext cx="2947482" cy="845110"/>
          </a:xfrm>
        </p:spPr>
        <p:txBody>
          <a:bodyPr vert="horz" lIns="91440" tIns="45720" rIns="91440" bIns="45720" rtlCol="0" anchor="ctr">
            <a:noAutofit/>
          </a:bodyPr>
          <a:lstStyle/>
          <a:p>
            <a:r>
              <a:rPr lang="en-US" sz="6000" kern="1200" spc="-60" baseline="0" dirty="0">
                <a:solidFill>
                  <a:srgbClr val="FFFFFF"/>
                </a:solidFill>
                <a:latin typeface="+mj-lt"/>
                <a:ea typeface="+mj-ea"/>
                <a:cs typeface="+mj-cs"/>
              </a:rPr>
              <a:t>Agenda</a:t>
            </a:r>
          </a:p>
        </p:txBody>
      </p:sp>
      <p:sp>
        <p:nvSpPr>
          <p:cNvPr id="23" name="Rectangle 22">
            <a:extLst>
              <a:ext uri="{FF2B5EF4-FFF2-40B4-BE49-F238E27FC236}">
                <a16:creationId xmlns:a16="http://schemas.microsoft.com/office/drawing/2014/main" id="{5D5DB082-BCCB-4994-AEE1-EF25FDAC8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TextBox 5">
            <a:extLst>
              <a:ext uri="{FF2B5EF4-FFF2-40B4-BE49-F238E27FC236}">
                <a16:creationId xmlns:a16="http://schemas.microsoft.com/office/drawing/2014/main" id="{7C5E9C0F-8203-4036-ABE0-DC2B027154FC}"/>
              </a:ext>
            </a:extLst>
          </p:cNvPr>
          <p:cNvGraphicFramePr/>
          <p:nvPr>
            <p:extLst>
              <p:ext uri="{D42A27DB-BD31-4B8C-83A1-F6EECF244321}">
                <p14:modId xmlns:p14="http://schemas.microsoft.com/office/powerpoint/2010/main" val="3109143209"/>
              </p:ext>
            </p:extLst>
          </p:nvPr>
        </p:nvGraphicFramePr>
        <p:xfrm>
          <a:off x="650875" y="1425575"/>
          <a:ext cx="6711950" cy="402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23925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FE4F93-41BA-4E26-8632-7A618D618A3A}"/>
              </a:ext>
            </a:extLst>
          </p:cNvPr>
          <p:cNvPicPr>
            <a:picLocks noChangeAspect="1"/>
          </p:cNvPicPr>
          <p:nvPr/>
        </p:nvPicPr>
        <p:blipFill>
          <a:blip r:embed="rId2"/>
          <a:stretch>
            <a:fillRect/>
          </a:stretch>
        </p:blipFill>
        <p:spPr>
          <a:xfrm>
            <a:off x="1186656" y="0"/>
            <a:ext cx="9818687" cy="6858000"/>
          </a:xfrm>
          <a:prstGeom prst="rect">
            <a:avLst/>
          </a:prstGeom>
        </p:spPr>
      </p:pic>
    </p:spTree>
    <p:extLst>
      <p:ext uri="{BB962C8B-B14F-4D97-AF65-F5344CB8AC3E}">
        <p14:creationId xmlns:p14="http://schemas.microsoft.com/office/powerpoint/2010/main" val="2349902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C809-1A6D-4BC4-BE93-F8B105276AB8}"/>
              </a:ext>
            </a:extLst>
          </p:cNvPr>
          <p:cNvSpPr>
            <a:spLocks noGrp="1"/>
          </p:cNvSpPr>
          <p:nvPr>
            <p:ph type="title"/>
          </p:nvPr>
        </p:nvSpPr>
        <p:spPr>
          <a:xfrm>
            <a:off x="494260" y="1683144"/>
            <a:ext cx="2774922" cy="3491712"/>
          </a:xfrm>
        </p:spPr>
        <p:txBody>
          <a:bodyPr>
            <a:normAutofit/>
          </a:bodyPr>
          <a:lstStyle/>
          <a:p>
            <a:r>
              <a:rPr lang="en-US" sz="3600"/>
              <a:t>Questions?</a:t>
            </a:r>
          </a:p>
        </p:txBody>
      </p:sp>
      <p:sp>
        <p:nvSpPr>
          <p:cNvPr id="3" name="Content Placeholder 2">
            <a:extLst>
              <a:ext uri="{FF2B5EF4-FFF2-40B4-BE49-F238E27FC236}">
                <a16:creationId xmlns:a16="http://schemas.microsoft.com/office/drawing/2014/main" id="{663BA8FA-B964-43B8-9210-424E4EB02543}"/>
              </a:ext>
            </a:extLst>
          </p:cNvPr>
          <p:cNvSpPr>
            <a:spLocks noGrp="1"/>
          </p:cNvSpPr>
          <p:nvPr>
            <p:ph idx="1"/>
          </p:nvPr>
        </p:nvSpPr>
        <p:spPr>
          <a:xfrm>
            <a:off x="4361606" y="1683143"/>
            <a:ext cx="6627377" cy="3491713"/>
          </a:xfrm>
        </p:spPr>
        <p:txBody>
          <a:bodyPr>
            <a:normAutofit/>
          </a:bodyPr>
          <a:lstStyle/>
          <a:p>
            <a:r>
              <a:rPr lang="en-US" dirty="0"/>
              <a:t>Contact our Dealer Support Line at 844-322-9034</a:t>
            </a:r>
          </a:p>
          <a:p>
            <a:r>
              <a:rPr lang="en-US" dirty="0"/>
              <a:t>Contact me directly at 563-344-7618 or Trista@ProMaxUnlimited.com</a:t>
            </a:r>
          </a:p>
          <a:p>
            <a:endParaRPr lang="en-US" dirty="0"/>
          </a:p>
          <a:p>
            <a:r>
              <a:rPr lang="en-US" sz="1400" dirty="0"/>
              <a:t>PromaxUnlimited.com</a:t>
            </a:r>
          </a:p>
          <a:p>
            <a:r>
              <a:rPr lang="en-US" sz="1400" dirty="0"/>
              <a:t>Facebook.com/</a:t>
            </a:r>
            <a:r>
              <a:rPr lang="en-US" sz="1400" dirty="0" err="1"/>
              <a:t>ProMaxUnlimited</a:t>
            </a:r>
            <a:endParaRPr lang="en-US" sz="1400" dirty="0"/>
          </a:p>
          <a:p>
            <a:r>
              <a:rPr lang="en-US" sz="1400" dirty="0"/>
              <a:t>Twitter.com/</a:t>
            </a:r>
            <a:r>
              <a:rPr lang="en-US" sz="1400" dirty="0" err="1"/>
              <a:t>ProMaxUnlimited</a:t>
            </a:r>
            <a:endParaRPr lang="en-US" sz="1400" dirty="0"/>
          </a:p>
          <a:p>
            <a:r>
              <a:rPr lang="en-US" sz="1400" dirty="0"/>
              <a:t>LinkedIn.com/Company/ProMax-Automotive-Software/</a:t>
            </a:r>
          </a:p>
          <a:p>
            <a:r>
              <a:rPr lang="en-US" sz="1400" dirty="0"/>
              <a:t>DealerUpdates.TypePad.com/Blog/</a:t>
            </a:r>
          </a:p>
        </p:txBody>
      </p:sp>
    </p:spTree>
    <p:extLst>
      <p:ext uri="{BB962C8B-B14F-4D97-AF65-F5344CB8AC3E}">
        <p14:creationId xmlns:p14="http://schemas.microsoft.com/office/powerpoint/2010/main" val="384027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Auto Status Change</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lnSpcReduction="10000"/>
          </a:bodyPr>
          <a:lstStyle/>
          <a:p>
            <a:r>
              <a:rPr lang="en-US" dirty="0">
                <a:solidFill>
                  <a:schemeClr val="accent1"/>
                </a:solidFill>
              </a:rPr>
              <a:t>We recently added a new feature where you can automatically have a status changed to the next cadence  after the first cadence is complete. </a:t>
            </a:r>
            <a:endParaRPr lang="en-US" sz="2200" kern="1200" cap="none" spc="0" baseline="0" dirty="0">
              <a:solidFill>
                <a:schemeClr val="accent1"/>
              </a:solidFill>
              <a:latin typeface="+mn-lt"/>
              <a:ea typeface="+mn-ea"/>
              <a:cs typeface="+mn-cs"/>
            </a:endParaRPr>
          </a:p>
        </p:txBody>
      </p:sp>
    </p:spTree>
    <p:extLst>
      <p:ext uri="{BB962C8B-B14F-4D97-AF65-F5344CB8AC3E}">
        <p14:creationId xmlns:p14="http://schemas.microsoft.com/office/powerpoint/2010/main" val="3794732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2682-6788-438D-A75D-EC01CD95A251}"/>
              </a:ext>
            </a:extLst>
          </p:cNvPr>
          <p:cNvSpPr>
            <a:spLocks noGrp="1"/>
          </p:cNvSpPr>
          <p:nvPr>
            <p:ph type="title"/>
          </p:nvPr>
        </p:nvSpPr>
        <p:spPr>
          <a:xfrm>
            <a:off x="256032" y="1143000"/>
            <a:ext cx="2834640" cy="951271"/>
          </a:xfrm>
        </p:spPr>
        <p:txBody>
          <a:bodyPr>
            <a:normAutofit fontScale="90000"/>
          </a:bodyPr>
          <a:lstStyle/>
          <a:p>
            <a:r>
              <a:rPr lang="en-US" dirty="0"/>
              <a:t>Auto Status Change</a:t>
            </a:r>
          </a:p>
        </p:txBody>
      </p:sp>
      <p:sp>
        <p:nvSpPr>
          <p:cNvPr id="4" name="Text Placeholder 3">
            <a:extLst>
              <a:ext uri="{FF2B5EF4-FFF2-40B4-BE49-F238E27FC236}">
                <a16:creationId xmlns:a16="http://schemas.microsoft.com/office/drawing/2014/main" id="{9F70C61F-3850-43E5-A5BD-87C31B9260E6}"/>
              </a:ext>
            </a:extLst>
          </p:cNvPr>
          <p:cNvSpPr>
            <a:spLocks noGrp="1"/>
          </p:cNvSpPr>
          <p:nvPr>
            <p:ph type="body" sz="half" idx="2"/>
          </p:nvPr>
        </p:nvSpPr>
        <p:spPr>
          <a:xfrm>
            <a:off x="256032" y="2094271"/>
            <a:ext cx="2834640" cy="3721895"/>
          </a:xfrm>
        </p:spPr>
        <p:txBody>
          <a:bodyPr>
            <a:normAutofit fontScale="92500" lnSpcReduction="10000"/>
          </a:bodyPr>
          <a:lstStyle/>
          <a:p>
            <a:r>
              <a:rPr lang="en-US" dirty="0"/>
              <a:t>In Promax follow up can be triggered by an event in the system (like a birthday or delivery) or a status. For status driven follow up, you can now automatically have it change from a status like “daily” to a status of “weekly” to make sure a follow up cadence never falls off for  your customers. This also makes less work for BDRs and </a:t>
            </a:r>
            <a:r>
              <a:rPr lang="en-US" dirty="0" err="1"/>
              <a:t>Salesreps</a:t>
            </a:r>
            <a:r>
              <a:rPr lang="en-US" dirty="0"/>
              <a:t> because they will no longer have to manually change the statuses once the follow up for one status is complete.</a:t>
            </a:r>
          </a:p>
          <a:p>
            <a:r>
              <a:rPr lang="en-US" dirty="0"/>
              <a:t>Admin &gt; Automated Follow Up &gt; Create New &gt; Choose the trigger as status, and select the starting status. Then select “Change Status” as the follow up type and select your new status/cadence. </a:t>
            </a:r>
          </a:p>
        </p:txBody>
      </p:sp>
      <p:pic>
        <p:nvPicPr>
          <p:cNvPr id="6" name="Picture 5">
            <a:extLst>
              <a:ext uri="{FF2B5EF4-FFF2-40B4-BE49-F238E27FC236}">
                <a16:creationId xmlns:a16="http://schemas.microsoft.com/office/drawing/2014/main" id="{87F57037-9CDA-4455-8C82-56DF58542285}"/>
              </a:ext>
            </a:extLst>
          </p:cNvPr>
          <p:cNvPicPr>
            <a:picLocks noChangeAspect="1"/>
          </p:cNvPicPr>
          <p:nvPr/>
        </p:nvPicPr>
        <p:blipFill>
          <a:blip r:embed="rId2"/>
          <a:stretch>
            <a:fillRect/>
          </a:stretch>
        </p:blipFill>
        <p:spPr>
          <a:xfrm>
            <a:off x="3762217" y="1405764"/>
            <a:ext cx="6110832" cy="3013231"/>
          </a:xfrm>
          <a:prstGeom prst="rect">
            <a:avLst/>
          </a:prstGeom>
        </p:spPr>
      </p:pic>
      <p:pic>
        <p:nvPicPr>
          <p:cNvPr id="5" name="Content Placeholder 4">
            <a:extLst>
              <a:ext uri="{FF2B5EF4-FFF2-40B4-BE49-F238E27FC236}">
                <a16:creationId xmlns:a16="http://schemas.microsoft.com/office/drawing/2014/main" id="{5DA227EC-32F9-4661-B923-F24F0ADACA57}"/>
              </a:ext>
            </a:extLst>
          </p:cNvPr>
          <p:cNvPicPr>
            <a:picLocks noGrp="1" noChangeAspect="1"/>
          </p:cNvPicPr>
          <p:nvPr>
            <p:ph idx="1"/>
          </p:nvPr>
        </p:nvPicPr>
        <p:blipFill>
          <a:blip r:embed="rId3"/>
          <a:stretch>
            <a:fillRect/>
          </a:stretch>
        </p:blipFill>
        <p:spPr>
          <a:xfrm>
            <a:off x="7158681" y="557439"/>
            <a:ext cx="4184822" cy="5673273"/>
          </a:xfrm>
          <a:prstGeom prst="rect">
            <a:avLst/>
          </a:prstGeom>
        </p:spPr>
      </p:pic>
    </p:spTree>
    <p:extLst>
      <p:ext uri="{BB962C8B-B14F-4D97-AF65-F5344CB8AC3E}">
        <p14:creationId xmlns:p14="http://schemas.microsoft.com/office/powerpoint/2010/main" val="340713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Push Notifications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lnSpcReduction="10000"/>
          </a:bodyPr>
          <a:lstStyle/>
          <a:p>
            <a:r>
              <a:rPr lang="en-US" dirty="0">
                <a:solidFill>
                  <a:schemeClr val="accent1"/>
                </a:solidFill>
              </a:rPr>
              <a:t>We recently added 2 more ways that you can receive Push Notifications – for incoming texts and </a:t>
            </a:r>
            <a:r>
              <a:rPr lang="en-US" dirty="0" err="1">
                <a:solidFill>
                  <a:schemeClr val="accent1"/>
                </a:solidFill>
              </a:rPr>
              <a:t>salesrep</a:t>
            </a:r>
            <a:r>
              <a:rPr lang="en-US" dirty="0">
                <a:solidFill>
                  <a:schemeClr val="accent1"/>
                </a:solidFill>
              </a:rPr>
              <a:t> reassignments.</a:t>
            </a:r>
            <a:endParaRPr lang="en-US" sz="2200" kern="1200" cap="none" spc="0" baseline="0" dirty="0">
              <a:solidFill>
                <a:schemeClr val="accent1"/>
              </a:solidFill>
              <a:latin typeface="+mn-lt"/>
              <a:ea typeface="+mn-ea"/>
              <a:cs typeface="+mn-cs"/>
            </a:endParaRPr>
          </a:p>
        </p:txBody>
      </p:sp>
    </p:spTree>
    <p:extLst>
      <p:ext uri="{BB962C8B-B14F-4D97-AF65-F5344CB8AC3E}">
        <p14:creationId xmlns:p14="http://schemas.microsoft.com/office/powerpoint/2010/main" val="2429956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34CF-F481-41D3-A0D4-B395DE30A835}"/>
              </a:ext>
            </a:extLst>
          </p:cNvPr>
          <p:cNvSpPr>
            <a:spLocks noGrp="1"/>
          </p:cNvSpPr>
          <p:nvPr>
            <p:ph type="title"/>
          </p:nvPr>
        </p:nvSpPr>
        <p:spPr/>
        <p:txBody>
          <a:bodyPr>
            <a:normAutofit fontScale="90000"/>
          </a:bodyPr>
          <a:lstStyle/>
          <a:p>
            <a:r>
              <a:rPr lang="en-US" dirty="0"/>
              <a:t>Push Notifications for Sales Rep Reassignments and Incoming Texts</a:t>
            </a:r>
          </a:p>
        </p:txBody>
      </p:sp>
      <p:pic>
        <p:nvPicPr>
          <p:cNvPr id="5" name="Content Placeholder 4">
            <a:extLst>
              <a:ext uri="{FF2B5EF4-FFF2-40B4-BE49-F238E27FC236}">
                <a16:creationId xmlns:a16="http://schemas.microsoft.com/office/drawing/2014/main" id="{513FADC6-E831-400A-BBCA-102B35ED2A0E}"/>
              </a:ext>
            </a:extLst>
          </p:cNvPr>
          <p:cNvPicPr>
            <a:picLocks noGrp="1" noChangeAspect="1"/>
          </p:cNvPicPr>
          <p:nvPr>
            <p:ph idx="1"/>
          </p:nvPr>
        </p:nvPicPr>
        <p:blipFill>
          <a:blip r:embed="rId2"/>
          <a:stretch>
            <a:fillRect/>
          </a:stretch>
        </p:blipFill>
        <p:spPr>
          <a:xfrm>
            <a:off x="3867150" y="1419661"/>
            <a:ext cx="7315200" cy="4018679"/>
          </a:xfrm>
          <a:prstGeom prst="rect">
            <a:avLst/>
          </a:prstGeom>
        </p:spPr>
      </p:pic>
      <p:sp>
        <p:nvSpPr>
          <p:cNvPr id="4" name="Text Placeholder 3">
            <a:extLst>
              <a:ext uri="{FF2B5EF4-FFF2-40B4-BE49-F238E27FC236}">
                <a16:creationId xmlns:a16="http://schemas.microsoft.com/office/drawing/2014/main" id="{2A30C186-1A79-4878-9CF0-ECDC7868458D}"/>
              </a:ext>
            </a:extLst>
          </p:cNvPr>
          <p:cNvSpPr>
            <a:spLocks noGrp="1"/>
          </p:cNvSpPr>
          <p:nvPr>
            <p:ph type="body" sz="half" idx="2"/>
          </p:nvPr>
        </p:nvSpPr>
        <p:spPr/>
        <p:txBody>
          <a:bodyPr/>
          <a:lstStyle/>
          <a:p>
            <a:r>
              <a:rPr lang="en-US" dirty="0"/>
              <a:t>You must first log into the Promax app in order to be able to start receiving push notifications.</a:t>
            </a:r>
          </a:p>
          <a:p>
            <a:r>
              <a:rPr lang="en-US" dirty="0"/>
              <a:t>To set this up go to Admin &gt; User Access &gt; Users Name &gt; Cell Phone</a:t>
            </a:r>
          </a:p>
        </p:txBody>
      </p:sp>
    </p:spTree>
    <p:extLst>
      <p:ext uri="{BB962C8B-B14F-4D97-AF65-F5344CB8AC3E}">
        <p14:creationId xmlns:p14="http://schemas.microsoft.com/office/powerpoint/2010/main" val="1586450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Adding and Editing Reasons Unsold</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r>
              <a:rPr lang="en-US" dirty="0">
                <a:solidFill>
                  <a:schemeClr val="accent1"/>
                </a:solidFill>
              </a:rPr>
              <a:t>The Reasons unsold in the manager exit note are now customizable. </a:t>
            </a:r>
            <a:endParaRPr lang="en-US" sz="2200" kern="1200" cap="none" spc="0" baseline="0" dirty="0">
              <a:solidFill>
                <a:schemeClr val="accent1"/>
              </a:solidFill>
              <a:latin typeface="+mn-lt"/>
              <a:ea typeface="+mn-ea"/>
              <a:cs typeface="+mn-cs"/>
            </a:endParaRPr>
          </a:p>
        </p:txBody>
      </p:sp>
    </p:spTree>
    <p:extLst>
      <p:ext uri="{BB962C8B-B14F-4D97-AF65-F5344CB8AC3E}">
        <p14:creationId xmlns:p14="http://schemas.microsoft.com/office/powerpoint/2010/main" val="2938403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32BD5-58F9-4CE6-B68D-A1E0260F0A29}"/>
              </a:ext>
            </a:extLst>
          </p:cNvPr>
          <p:cNvSpPr>
            <a:spLocks noGrp="1"/>
          </p:cNvSpPr>
          <p:nvPr>
            <p:ph type="title"/>
          </p:nvPr>
        </p:nvSpPr>
        <p:spPr/>
        <p:txBody>
          <a:bodyPr/>
          <a:lstStyle/>
          <a:p>
            <a:r>
              <a:rPr lang="en-US" dirty="0"/>
              <a:t>Adding and Editing Reason Unsold</a:t>
            </a:r>
          </a:p>
        </p:txBody>
      </p:sp>
      <p:pic>
        <p:nvPicPr>
          <p:cNvPr id="5" name="Content Placeholder 4">
            <a:extLst>
              <a:ext uri="{FF2B5EF4-FFF2-40B4-BE49-F238E27FC236}">
                <a16:creationId xmlns:a16="http://schemas.microsoft.com/office/drawing/2014/main" id="{520EC870-3F54-4F20-95BE-3D2D572A8594}"/>
              </a:ext>
            </a:extLst>
          </p:cNvPr>
          <p:cNvPicPr>
            <a:picLocks noGrp="1" noChangeAspect="1"/>
          </p:cNvPicPr>
          <p:nvPr>
            <p:ph idx="1"/>
          </p:nvPr>
        </p:nvPicPr>
        <p:blipFill>
          <a:blip r:embed="rId2"/>
          <a:stretch>
            <a:fillRect/>
          </a:stretch>
        </p:blipFill>
        <p:spPr>
          <a:xfrm>
            <a:off x="3867150" y="1270244"/>
            <a:ext cx="7315200" cy="4317512"/>
          </a:xfrm>
          <a:prstGeom prst="rect">
            <a:avLst/>
          </a:prstGeom>
        </p:spPr>
      </p:pic>
      <p:sp>
        <p:nvSpPr>
          <p:cNvPr id="4" name="Text Placeholder 3">
            <a:extLst>
              <a:ext uri="{FF2B5EF4-FFF2-40B4-BE49-F238E27FC236}">
                <a16:creationId xmlns:a16="http://schemas.microsoft.com/office/drawing/2014/main" id="{6FF63CEA-445C-4D0D-ADD8-BB711D8E4C8A}"/>
              </a:ext>
            </a:extLst>
          </p:cNvPr>
          <p:cNvSpPr>
            <a:spLocks noGrp="1"/>
          </p:cNvSpPr>
          <p:nvPr>
            <p:ph type="body" sz="half" idx="2"/>
          </p:nvPr>
        </p:nvSpPr>
        <p:spPr/>
        <p:txBody>
          <a:bodyPr>
            <a:normAutofit lnSpcReduction="10000"/>
          </a:bodyPr>
          <a:lstStyle/>
          <a:p>
            <a:r>
              <a:rPr lang="en-US" dirty="0"/>
              <a:t>Filling out your Reason Unsold on every customer that leaves your showroom without purchasing a vehicle gives you valuable insight on what you can adjust to get more deals closed. </a:t>
            </a:r>
          </a:p>
          <a:p>
            <a:r>
              <a:rPr lang="en-US" dirty="0"/>
              <a:t>Graph on the right shows  an example of how this data is displayed in Promax when filled out regularly. </a:t>
            </a:r>
          </a:p>
        </p:txBody>
      </p:sp>
    </p:spTree>
    <p:extLst>
      <p:ext uri="{BB962C8B-B14F-4D97-AF65-F5344CB8AC3E}">
        <p14:creationId xmlns:p14="http://schemas.microsoft.com/office/powerpoint/2010/main" val="391196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01A7A-8D9F-4EE9-94F7-D451AA6D0D2C}"/>
              </a:ext>
            </a:extLst>
          </p:cNvPr>
          <p:cNvSpPr>
            <a:spLocks noGrp="1"/>
          </p:cNvSpPr>
          <p:nvPr>
            <p:ph type="title"/>
          </p:nvPr>
        </p:nvSpPr>
        <p:spPr/>
        <p:txBody>
          <a:bodyPr/>
          <a:lstStyle/>
          <a:p>
            <a:r>
              <a:rPr lang="en-US" dirty="0"/>
              <a:t>Adding and Editing Reasons Unsold</a:t>
            </a:r>
          </a:p>
        </p:txBody>
      </p:sp>
      <p:pic>
        <p:nvPicPr>
          <p:cNvPr id="5" name="Content Placeholder 4">
            <a:extLst>
              <a:ext uri="{FF2B5EF4-FFF2-40B4-BE49-F238E27FC236}">
                <a16:creationId xmlns:a16="http://schemas.microsoft.com/office/drawing/2014/main" id="{8876FDFD-8FF7-4B30-B064-7B327CA088FB}"/>
              </a:ext>
            </a:extLst>
          </p:cNvPr>
          <p:cNvPicPr>
            <a:picLocks noGrp="1" noChangeAspect="1"/>
          </p:cNvPicPr>
          <p:nvPr>
            <p:ph idx="1"/>
          </p:nvPr>
        </p:nvPicPr>
        <p:blipFill>
          <a:blip r:embed="rId2"/>
          <a:stretch>
            <a:fillRect/>
          </a:stretch>
        </p:blipFill>
        <p:spPr>
          <a:xfrm>
            <a:off x="3867150" y="1065544"/>
            <a:ext cx="7315200" cy="4726913"/>
          </a:xfrm>
          <a:prstGeom prst="rect">
            <a:avLst/>
          </a:prstGeom>
        </p:spPr>
      </p:pic>
      <p:sp>
        <p:nvSpPr>
          <p:cNvPr id="4" name="Text Placeholder 3">
            <a:extLst>
              <a:ext uri="{FF2B5EF4-FFF2-40B4-BE49-F238E27FC236}">
                <a16:creationId xmlns:a16="http://schemas.microsoft.com/office/drawing/2014/main" id="{B69DFE55-0E08-4E2C-8FD6-A68DF4F87116}"/>
              </a:ext>
            </a:extLst>
          </p:cNvPr>
          <p:cNvSpPr>
            <a:spLocks noGrp="1"/>
          </p:cNvSpPr>
          <p:nvPr>
            <p:ph type="body" sz="half" idx="2"/>
          </p:nvPr>
        </p:nvSpPr>
        <p:spPr/>
        <p:txBody>
          <a:bodyPr>
            <a:normAutofit lnSpcReduction="10000"/>
          </a:bodyPr>
          <a:lstStyle/>
          <a:p>
            <a:r>
              <a:rPr lang="en-US" dirty="0"/>
              <a:t>To update a reason unsold on a customer, go to Dashboard &gt; Desk Log. Here you will see a column called Reason Unsold. If you click on the link this will open up the manager exit note where you can update the reason unsold and the Adverse Action Status. Best practice is to have a sales manager touch each of these customers every day to have this information added. </a:t>
            </a:r>
          </a:p>
        </p:txBody>
      </p:sp>
    </p:spTree>
    <p:extLst>
      <p:ext uri="{BB962C8B-B14F-4D97-AF65-F5344CB8AC3E}">
        <p14:creationId xmlns:p14="http://schemas.microsoft.com/office/powerpoint/2010/main" val="1644132474"/>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ACAAC586494F4DBAE9D55E6F9C3F19" ma:contentTypeVersion="12" ma:contentTypeDescription="Create a new document." ma:contentTypeScope="" ma:versionID="680b2ce4f507f4f825907d51f66157e6">
  <xsd:schema xmlns:xsd="http://www.w3.org/2001/XMLSchema" xmlns:xs="http://www.w3.org/2001/XMLSchema" xmlns:p="http://schemas.microsoft.com/office/2006/metadata/properties" xmlns:ns3="ff5a2d05-ab90-4a52-8d00-281d8ce509ce" xmlns:ns4="75e779ad-eee1-46bd-a747-b078f5eb1286" targetNamespace="http://schemas.microsoft.com/office/2006/metadata/properties" ma:root="true" ma:fieldsID="e2310a10cee505a8f84b027d94eb84fd" ns3:_="" ns4:_="">
    <xsd:import namespace="ff5a2d05-ab90-4a52-8d00-281d8ce509ce"/>
    <xsd:import namespace="75e779ad-eee1-46bd-a747-b078f5eb128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5a2d05-ab90-4a52-8d00-281d8ce509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779ad-eee1-46bd-a747-b078f5eb128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7DA5F7-3954-4580-B426-CE3F449A348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254CA28-F55A-4830-974A-31FE304DABBC}">
  <ds:schemaRefs>
    <ds:schemaRef ds:uri="http://schemas.microsoft.com/sharepoint/v3/contenttype/forms"/>
  </ds:schemaRefs>
</ds:datastoreItem>
</file>

<file path=customXml/itemProps3.xml><?xml version="1.0" encoding="utf-8"?>
<ds:datastoreItem xmlns:ds="http://schemas.openxmlformats.org/officeDocument/2006/customXml" ds:itemID="{93F38358-A5DA-4779-87D4-D1AD565E05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5a2d05-ab90-4a52-8d00-281d8ce509ce"/>
    <ds:schemaRef ds:uri="75e779ad-eee1-46bd-a747-b078f5eb12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Frame</Template>
  <TotalTime>480</TotalTime>
  <Words>603</Words>
  <Application>Microsoft Office PowerPoint</Application>
  <PresentationFormat>Widescreen</PresentationFormat>
  <Paragraphs>41</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Corbel</vt:lpstr>
      <vt:lpstr>Wingdings 2</vt:lpstr>
      <vt:lpstr>Frame</vt:lpstr>
      <vt:lpstr>PowerPoint Presentation</vt:lpstr>
      <vt:lpstr>Agenda</vt:lpstr>
      <vt:lpstr>Auto Status Change</vt:lpstr>
      <vt:lpstr>Auto Status Change</vt:lpstr>
      <vt:lpstr>Push Notifications</vt:lpstr>
      <vt:lpstr>Push Notifications for Sales Rep Reassignments and Incoming Texts</vt:lpstr>
      <vt:lpstr>Adding and Editing Reasons Unsold</vt:lpstr>
      <vt:lpstr>Adding and Editing Reason Unsold</vt:lpstr>
      <vt:lpstr>Adding and Editing Reasons Unsold</vt:lpstr>
      <vt:lpstr>Adding and Editing Reasons Unsold</vt:lpstr>
      <vt:lpstr>Integration with CarStory</vt:lpstr>
      <vt:lpstr>CarStory</vt:lpstr>
      <vt:lpstr>Call Tracking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Trista Eckman</dc:creator>
  <cp:lastModifiedBy>Trista Eckman</cp:lastModifiedBy>
  <cp:revision>7</cp:revision>
  <dcterms:created xsi:type="dcterms:W3CDTF">2020-03-30T14:35:47Z</dcterms:created>
  <dcterms:modified xsi:type="dcterms:W3CDTF">2020-03-31T20:38:22Z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0x010100D1ACAAC586494F4DBAE9D55E6F9C3F19</vt:lpwstr>
  </property>
</Properties>
</file>