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7" r:id="rId2"/>
    <p:sldId id="258" r:id="rId3"/>
    <p:sldId id="259" r:id="rId4"/>
    <p:sldId id="284" r:id="rId5"/>
    <p:sldId id="260" r:id="rId6"/>
    <p:sldId id="285" r:id="rId7"/>
    <p:sldId id="289" r:id="rId8"/>
    <p:sldId id="261" r:id="rId9"/>
    <p:sldId id="286" r:id="rId10"/>
    <p:sldId id="263" r:id="rId11"/>
    <p:sldId id="287" r:id="rId12"/>
    <p:sldId id="262" r:id="rId13"/>
    <p:sldId id="288" r:id="rId14"/>
    <p:sldId id="290" r:id="rId15"/>
    <p:sldId id="28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BE8CBD-19A6-4162-A65B-D1E7E950C66E}" v="157" dt="2021-11-09T20:38:48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sta Eckman" userId="d3b5c9aa-babe-441d-bfeb-2f679f1fb5bd" providerId="ADAL" clId="{0DBE8CBD-19A6-4162-A65B-D1E7E950C66E}"/>
    <pc:docChg chg="custSel addSld delSld modSld sldOrd">
      <pc:chgData name="Trista Eckman" userId="d3b5c9aa-babe-441d-bfeb-2f679f1fb5bd" providerId="ADAL" clId="{0DBE8CBD-19A6-4162-A65B-D1E7E950C66E}" dt="2021-11-15T21:59:11.743" v="2321" actId="22"/>
      <pc:docMkLst>
        <pc:docMk/>
      </pc:docMkLst>
      <pc:sldChg chg="modSp mod">
        <pc:chgData name="Trista Eckman" userId="d3b5c9aa-babe-441d-bfeb-2f679f1fb5bd" providerId="ADAL" clId="{0DBE8CBD-19A6-4162-A65B-D1E7E950C66E}" dt="2021-11-03T16:24:01.269" v="5" actId="20577"/>
        <pc:sldMkLst>
          <pc:docMk/>
          <pc:sldMk cId="3614664607" sldId="257"/>
        </pc:sldMkLst>
        <pc:spChg chg="mod">
          <ac:chgData name="Trista Eckman" userId="d3b5c9aa-babe-441d-bfeb-2f679f1fb5bd" providerId="ADAL" clId="{0DBE8CBD-19A6-4162-A65B-D1E7E950C66E}" dt="2021-11-03T16:24:01.269" v="5" actId="20577"/>
          <ac:spMkLst>
            <pc:docMk/>
            <pc:sldMk cId="3614664607" sldId="257"/>
            <ac:spMk id="3" creationId="{49ACA0AA-CB3A-42C6-A1FB-16EF74BF9E3B}"/>
          </ac:spMkLst>
        </pc:spChg>
      </pc:sldChg>
      <pc:sldChg chg="modSp">
        <pc:chgData name="Trista Eckman" userId="d3b5c9aa-babe-441d-bfeb-2f679f1fb5bd" providerId="ADAL" clId="{0DBE8CBD-19A6-4162-A65B-D1E7E950C66E}" dt="2021-11-09T20:38:38.310" v="568" actId="20577"/>
        <pc:sldMkLst>
          <pc:docMk/>
          <pc:sldMk cId="911239259" sldId="258"/>
        </pc:sldMkLst>
        <pc:graphicFrameChg chg="mod">
          <ac:chgData name="Trista Eckman" userId="d3b5c9aa-babe-441d-bfeb-2f679f1fb5bd" providerId="ADAL" clId="{0DBE8CBD-19A6-4162-A65B-D1E7E950C66E}" dt="2021-11-09T20:38:38.310" v="568" actId="20577"/>
          <ac:graphicFrameMkLst>
            <pc:docMk/>
            <pc:sldMk cId="911239259" sldId="258"/>
            <ac:graphicFrameMk id="8" creationId="{7C5E9C0F-8203-4036-ABE0-DC2B027154FC}"/>
          </ac:graphicFrameMkLst>
        </pc:graphicFrameChg>
      </pc:sldChg>
      <pc:sldChg chg="modSp mod">
        <pc:chgData name="Trista Eckman" userId="d3b5c9aa-babe-441d-bfeb-2f679f1fb5bd" providerId="ADAL" clId="{0DBE8CBD-19A6-4162-A65B-D1E7E950C66E}" dt="2021-11-09T20:40:04.032" v="748" actId="20577"/>
        <pc:sldMkLst>
          <pc:docMk/>
          <pc:sldMk cId="3794732194" sldId="259"/>
        </pc:sldMkLst>
        <pc:spChg chg="mod">
          <ac:chgData name="Trista Eckman" userId="d3b5c9aa-babe-441d-bfeb-2f679f1fb5bd" providerId="ADAL" clId="{0DBE8CBD-19A6-4162-A65B-D1E7E950C66E}" dt="2021-11-09T20:38:56.060" v="578" actId="20577"/>
          <ac:spMkLst>
            <pc:docMk/>
            <pc:sldMk cId="3794732194" sldId="259"/>
            <ac:spMk id="2" creationId="{0457E3AC-2281-4EE4-8A8A-F17BE46F152A}"/>
          </ac:spMkLst>
        </pc:spChg>
        <pc:spChg chg="mod">
          <ac:chgData name="Trista Eckman" userId="d3b5c9aa-babe-441d-bfeb-2f679f1fb5bd" providerId="ADAL" clId="{0DBE8CBD-19A6-4162-A65B-D1E7E950C66E}" dt="2021-11-09T20:40:04.032" v="748" actId="20577"/>
          <ac:spMkLst>
            <pc:docMk/>
            <pc:sldMk cId="3794732194" sldId="259"/>
            <ac:spMk id="3" creationId="{25D4F79B-DF6E-4805-A427-3594676BE3BE}"/>
          </ac:spMkLst>
        </pc:spChg>
      </pc:sldChg>
      <pc:sldChg chg="modSp mod">
        <pc:chgData name="Trista Eckman" userId="d3b5c9aa-babe-441d-bfeb-2f679f1fb5bd" providerId="ADAL" clId="{0DBE8CBD-19A6-4162-A65B-D1E7E950C66E}" dt="2021-11-10T14:22:59.267" v="1126" actId="20577"/>
        <pc:sldMkLst>
          <pc:docMk/>
          <pc:sldMk cId="1155820905" sldId="260"/>
        </pc:sldMkLst>
        <pc:spChg chg="mod">
          <ac:chgData name="Trista Eckman" userId="d3b5c9aa-babe-441d-bfeb-2f679f1fb5bd" providerId="ADAL" clId="{0DBE8CBD-19A6-4162-A65B-D1E7E950C66E}" dt="2021-11-03T16:25:43.507" v="163" actId="20577"/>
          <ac:spMkLst>
            <pc:docMk/>
            <pc:sldMk cId="1155820905" sldId="260"/>
            <ac:spMk id="2" creationId="{0457E3AC-2281-4EE4-8A8A-F17BE46F152A}"/>
          </ac:spMkLst>
        </pc:spChg>
        <pc:spChg chg="mod">
          <ac:chgData name="Trista Eckman" userId="d3b5c9aa-babe-441d-bfeb-2f679f1fb5bd" providerId="ADAL" clId="{0DBE8CBD-19A6-4162-A65B-D1E7E950C66E}" dt="2021-11-10T14:22:59.267" v="1126" actId="20577"/>
          <ac:spMkLst>
            <pc:docMk/>
            <pc:sldMk cId="1155820905" sldId="260"/>
            <ac:spMk id="3" creationId="{25D4F79B-DF6E-4805-A427-3594676BE3BE}"/>
          </ac:spMkLst>
        </pc:spChg>
      </pc:sldChg>
      <pc:sldChg chg="modSp mod">
        <pc:chgData name="Trista Eckman" userId="d3b5c9aa-babe-441d-bfeb-2f679f1fb5bd" providerId="ADAL" clId="{0DBE8CBD-19A6-4162-A65B-D1E7E950C66E}" dt="2021-11-10T14:28:51.180" v="1682" actId="20577"/>
        <pc:sldMkLst>
          <pc:docMk/>
          <pc:sldMk cId="262298628" sldId="261"/>
        </pc:sldMkLst>
        <pc:spChg chg="mod">
          <ac:chgData name="Trista Eckman" userId="d3b5c9aa-babe-441d-bfeb-2f679f1fb5bd" providerId="ADAL" clId="{0DBE8CBD-19A6-4162-A65B-D1E7E950C66E}" dt="2021-11-03T16:26:03.827" v="183" actId="20577"/>
          <ac:spMkLst>
            <pc:docMk/>
            <pc:sldMk cId="262298628" sldId="261"/>
            <ac:spMk id="2" creationId="{0457E3AC-2281-4EE4-8A8A-F17BE46F152A}"/>
          </ac:spMkLst>
        </pc:spChg>
        <pc:spChg chg="mod">
          <ac:chgData name="Trista Eckman" userId="d3b5c9aa-babe-441d-bfeb-2f679f1fb5bd" providerId="ADAL" clId="{0DBE8CBD-19A6-4162-A65B-D1E7E950C66E}" dt="2021-11-10T14:28:51.180" v="1682" actId="20577"/>
          <ac:spMkLst>
            <pc:docMk/>
            <pc:sldMk cId="262298628" sldId="261"/>
            <ac:spMk id="3" creationId="{25D4F79B-DF6E-4805-A427-3594676BE3BE}"/>
          </ac:spMkLst>
        </pc:spChg>
      </pc:sldChg>
      <pc:sldChg chg="modSp mod">
        <pc:chgData name="Trista Eckman" userId="d3b5c9aa-babe-441d-bfeb-2f679f1fb5bd" providerId="ADAL" clId="{0DBE8CBD-19A6-4162-A65B-D1E7E950C66E}" dt="2021-11-03T16:27:02.806" v="231" actId="20577"/>
        <pc:sldMkLst>
          <pc:docMk/>
          <pc:sldMk cId="620581810" sldId="262"/>
        </pc:sldMkLst>
        <pc:spChg chg="mod">
          <ac:chgData name="Trista Eckman" userId="d3b5c9aa-babe-441d-bfeb-2f679f1fb5bd" providerId="ADAL" clId="{0DBE8CBD-19A6-4162-A65B-D1E7E950C66E}" dt="2021-11-03T16:27:02.806" v="231" actId="20577"/>
          <ac:spMkLst>
            <pc:docMk/>
            <pc:sldMk cId="620581810" sldId="262"/>
            <ac:spMk id="2" creationId="{0457E3AC-2281-4EE4-8A8A-F17BE46F152A}"/>
          </ac:spMkLst>
        </pc:spChg>
      </pc:sldChg>
      <pc:sldChg chg="modSp mod">
        <pc:chgData name="Trista Eckman" userId="d3b5c9aa-babe-441d-bfeb-2f679f1fb5bd" providerId="ADAL" clId="{0DBE8CBD-19A6-4162-A65B-D1E7E950C66E}" dt="2021-11-10T14:31:18.370" v="1882" actId="20577"/>
        <pc:sldMkLst>
          <pc:docMk/>
          <pc:sldMk cId="2808982178" sldId="263"/>
        </pc:sldMkLst>
        <pc:spChg chg="mod">
          <ac:chgData name="Trista Eckman" userId="d3b5c9aa-babe-441d-bfeb-2f679f1fb5bd" providerId="ADAL" clId="{0DBE8CBD-19A6-4162-A65B-D1E7E950C66E}" dt="2021-11-03T16:26:22.009" v="197" actId="20577"/>
          <ac:spMkLst>
            <pc:docMk/>
            <pc:sldMk cId="2808982178" sldId="263"/>
            <ac:spMk id="2" creationId="{0457E3AC-2281-4EE4-8A8A-F17BE46F152A}"/>
          </ac:spMkLst>
        </pc:spChg>
        <pc:spChg chg="mod">
          <ac:chgData name="Trista Eckman" userId="d3b5c9aa-babe-441d-bfeb-2f679f1fb5bd" providerId="ADAL" clId="{0DBE8CBD-19A6-4162-A65B-D1E7E950C66E}" dt="2021-11-10T14:31:18.370" v="1882" actId="20577"/>
          <ac:spMkLst>
            <pc:docMk/>
            <pc:sldMk cId="2808982178" sldId="263"/>
            <ac:spMk id="3" creationId="{25D4F79B-DF6E-4805-A427-3594676BE3BE}"/>
          </ac:spMkLst>
        </pc:spChg>
      </pc:sldChg>
      <pc:sldChg chg="addSp delSp modSp new mod ord">
        <pc:chgData name="Trista Eckman" userId="d3b5c9aa-babe-441d-bfeb-2f679f1fb5bd" providerId="ADAL" clId="{0DBE8CBD-19A6-4162-A65B-D1E7E950C66E}" dt="2021-11-09T20:51:17.040" v="1045" actId="14100"/>
        <pc:sldMkLst>
          <pc:docMk/>
          <pc:sldMk cId="242778563" sldId="284"/>
        </pc:sldMkLst>
        <pc:spChg chg="mod">
          <ac:chgData name="Trista Eckman" userId="d3b5c9aa-babe-441d-bfeb-2f679f1fb5bd" providerId="ADAL" clId="{0DBE8CBD-19A6-4162-A65B-D1E7E950C66E}" dt="2021-11-09T20:40:10.713" v="757" actId="20577"/>
          <ac:spMkLst>
            <pc:docMk/>
            <pc:sldMk cId="242778563" sldId="284"/>
            <ac:spMk id="2" creationId="{CE6C2297-CE5D-461B-9C46-8901ACAEDFC6}"/>
          </ac:spMkLst>
        </pc:spChg>
        <pc:spChg chg="del mod">
          <ac:chgData name="Trista Eckman" userId="d3b5c9aa-babe-441d-bfeb-2f679f1fb5bd" providerId="ADAL" clId="{0DBE8CBD-19A6-4162-A65B-D1E7E950C66E}" dt="2021-11-09T20:35:48.898" v="541" actId="478"/>
          <ac:spMkLst>
            <pc:docMk/>
            <pc:sldMk cId="242778563" sldId="284"/>
            <ac:spMk id="3" creationId="{6ED1EB92-F0EE-4BBD-BCFA-7B8AC9448A2C}"/>
          </ac:spMkLst>
        </pc:spChg>
        <pc:spChg chg="mod">
          <ac:chgData name="Trista Eckman" userId="d3b5c9aa-babe-441d-bfeb-2f679f1fb5bd" providerId="ADAL" clId="{0DBE8CBD-19A6-4162-A65B-D1E7E950C66E}" dt="2021-11-09T20:48:30.902" v="1020" actId="20577"/>
          <ac:spMkLst>
            <pc:docMk/>
            <pc:sldMk cId="242778563" sldId="284"/>
            <ac:spMk id="4" creationId="{6D3A00CB-F182-4009-992D-1CD811B2C9FD}"/>
          </ac:spMkLst>
        </pc:spChg>
        <pc:spChg chg="add mod">
          <ac:chgData name="Trista Eckman" userId="d3b5c9aa-babe-441d-bfeb-2f679f1fb5bd" providerId="ADAL" clId="{0DBE8CBD-19A6-4162-A65B-D1E7E950C66E}" dt="2021-11-09T20:51:17.040" v="1045" actId="14100"/>
          <ac:spMkLst>
            <pc:docMk/>
            <pc:sldMk cId="242778563" sldId="284"/>
            <ac:spMk id="9" creationId="{466496FD-F800-4B3F-91AE-3F3405EA3126}"/>
          </ac:spMkLst>
        </pc:spChg>
        <pc:spChg chg="add mod">
          <ac:chgData name="Trista Eckman" userId="d3b5c9aa-babe-441d-bfeb-2f679f1fb5bd" providerId="ADAL" clId="{0DBE8CBD-19A6-4162-A65B-D1E7E950C66E}" dt="2021-11-09T20:50:05.703" v="1034" actId="207"/>
          <ac:spMkLst>
            <pc:docMk/>
            <pc:sldMk cId="242778563" sldId="284"/>
            <ac:spMk id="10" creationId="{0AA6B230-E010-4FD0-99EB-C09E5EC32CF9}"/>
          </ac:spMkLst>
        </pc:spChg>
        <pc:spChg chg="add mod">
          <ac:chgData name="Trista Eckman" userId="d3b5c9aa-babe-441d-bfeb-2f679f1fb5bd" providerId="ADAL" clId="{0DBE8CBD-19A6-4162-A65B-D1E7E950C66E}" dt="2021-11-09T20:50:19.727" v="1037" actId="208"/>
          <ac:spMkLst>
            <pc:docMk/>
            <pc:sldMk cId="242778563" sldId="284"/>
            <ac:spMk id="11" creationId="{9D75EEB3-7806-4700-B26E-6F5694A1632B}"/>
          </ac:spMkLst>
        </pc:spChg>
        <pc:spChg chg="add mod">
          <ac:chgData name="Trista Eckman" userId="d3b5c9aa-babe-441d-bfeb-2f679f1fb5bd" providerId="ADAL" clId="{0DBE8CBD-19A6-4162-A65B-D1E7E950C66E}" dt="2021-11-09T20:50:33.831" v="1040" actId="208"/>
          <ac:spMkLst>
            <pc:docMk/>
            <pc:sldMk cId="242778563" sldId="284"/>
            <ac:spMk id="12" creationId="{1D782779-24EF-4F8A-B51A-C889E6899A16}"/>
          </ac:spMkLst>
        </pc:spChg>
        <pc:spChg chg="add mod">
          <ac:chgData name="Trista Eckman" userId="d3b5c9aa-babe-441d-bfeb-2f679f1fb5bd" providerId="ADAL" clId="{0DBE8CBD-19A6-4162-A65B-D1E7E950C66E}" dt="2021-11-09T20:50:48.159" v="1043" actId="208"/>
          <ac:spMkLst>
            <pc:docMk/>
            <pc:sldMk cId="242778563" sldId="284"/>
            <ac:spMk id="13" creationId="{F402B657-CC46-4E6E-9FCE-1C0FF8457B6A}"/>
          </ac:spMkLst>
        </pc:spChg>
        <pc:picChg chg="add mod">
          <ac:chgData name="Trista Eckman" userId="d3b5c9aa-babe-441d-bfeb-2f679f1fb5bd" providerId="ADAL" clId="{0DBE8CBD-19A6-4162-A65B-D1E7E950C66E}" dt="2021-11-09T20:51:01.047" v="1044" actId="1076"/>
          <ac:picMkLst>
            <pc:docMk/>
            <pc:sldMk cId="242778563" sldId="284"/>
            <ac:picMk id="6" creationId="{BF3BC24E-70BD-477B-AD17-0DDB8418F636}"/>
          </ac:picMkLst>
        </pc:picChg>
        <pc:picChg chg="add mod">
          <ac:chgData name="Trista Eckman" userId="d3b5c9aa-babe-441d-bfeb-2f679f1fb5bd" providerId="ADAL" clId="{0DBE8CBD-19A6-4162-A65B-D1E7E950C66E}" dt="2021-11-09T20:48:57.800" v="1027" actId="1076"/>
          <ac:picMkLst>
            <pc:docMk/>
            <pc:sldMk cId="242778563" sldId="284"/>
            <ac:picMk id="8" creationId="{8517E0C1-95DA-41DA-B397-9BE6D795B38B}"/>
          </ac:picMkLst>
        </pc:picChg>
        <pc:picChg chg="add del">
          <ac:chgData name="Trista Eckman" userId="d3b5c9aa-babe-441d-bfeb-2f679f1fb5bd" providerId="ADAL" clId="{0DBE8CBD-19A6-4162-A65B-D1E7E950C66E}" dt="2021-11-09T20:38:48.095" v="569" actId="478"/>
          <ac:picMkLst>
            <pc:docMk/>
            <pc:sldMk cId="242778563" sldId="284"/>
            <ac:picMk id="1026" creationId="{4E73A757-9BF5-41E5-810C-692FB7D9FCBE}"/>
          </ac:picMkLst>
        </pc:picChg>
        <pc:picChg chg="add del">
          <ac:chgData name="Trista Eckman" userId="d3b5c9aa-babe-441d-bfeb-2f679f1fb5bd" providerId="ADAL" clId="{0DBE8CBD-19A6-4162-A65B-D1E7E950C66E}" dt="2021-11-09T20:36:23.225" v="544" actId="478"/>
          <ac:picMkLst>
            <pc:docMk/>
            <pc:sldMk cId="242778563" sldId="284"/>
            <ac:picMk id="1027" creationId="{4F18DAA7-A003-4B9B-BD3C-9305751F2387}"/>
          </ac:picMkLst>
        </pc:picChg>
      </pc:sldChg>
      <pc:sldChg chg="addSp delSp modSp new mod">
        <pc:chgData name="Trista Eckman" userId="d3b5c9aa-babe-441d-bfeb-2f679f1fb5bd" providerId="ADAL" clId="{0DBE8CBD-19A6-4162-A65B-D1E7E950C66E}" dt="2021-11-10T14:26:27.611" v="1274" actId="22"/>
        <pc:sldMkLst>
          <pc:docMk/>
          <pc:sldMk cId="2116704968" sldId="285"/>
        </pc:sldMkLst>
        <pc:spChg chg="mod">
          <ac:chgData name="Trista Eckman" userId="d3b5c9aa-babe-441d-bfeb-2f679f1fb5bd" providerId="ADAL" clId="{0DBE8CBD-19A6-4162-A65B-D1E7E950C66E}" dt="2021-11-10T14:23:05.366" v="1134" actId="20577"/>
          <ac:spMkLst>
            <pc:docMk/>
            <pc:sldMk cId="2116704968" sldId="285"/>
            <ac:spMk id="2" creationId="{5C5DA3B2-05EE-47A6-ACFB-A3340F4ACD7B}"/>
          </ac:spMkLst>
        </pc:spChg>
        <pc:spChg chg="del">
          <ac:chgData name="Trista Eckman" userId="d3b5c9aa-babe-441d-bfeb-2f679f1fb5bd" providerId="ADAL" clId="{0DBE8CBD-19A6-4162-A65B-D1E7E950C66E}" dt="2021-11-10T14:26:27.611" v="1274" actId="22"/>
          <ac:spMkLst>
            <pc:docMk/>
            <pc:sldMk cId="2116704968" sldId="285"/>
            <ac:spMk id="3" creationId="{F8B8F25F-D9B1-497F-881C-4A6325FC0285}"/>
          </ac:spMkLst>
        </pc:spChg>
        <pc:spChg chg="mod">
          <ac:chgData name="Trista Eckman" userId="d3b5c9aa-babe-441d-bfeb-2f679f1fb5bd" providerId="ADAL" clId="{0DBE8CBD-19A6-4162-A65B-D1E7E950C66E}" dt="2021-11-10T14:24:33.499" v="1273" actId="20577"/>
          <ac:spMkLst>
            <pc:docMk/>
            <pc:sldMk cId="2116704968" sldId="285"/>
            <ac:spMk id="4" creationId="{278AC80F-DD49-4EFA-9B85-6CC23979AC02}"/>
          </ac:spMkLst>
        </pc:spChg>
        <pc:picChg chg="add mod ord">
          <ac:chgData name="Trista Eckman" userId="d3b5c9aa-babe-441d-bfeb-2f679f1fb5bd" providerId="ADAL" clId="{0DBE8CBD-19A6-4162-A65B-D1E7E950C66E}" dt="2021-11-10T14:26:27.611" v="1274" actId="22"/>
          <ac:picMkLst>
            <pc:docMk/>
            <pc:sldMk cId="2116704968" sldId="285"/>
            <ac:picMk id="6" creationId="{7FE213D7-EB2E-43C7-945E-0F9C37B17ABE}"/>
          </ac:picMkLst>
        </pc:picChg>
      </pc:sldChg>
      <pc:sldChg chg="del">
        <pc:chgData name="Trista Eckman" userId="d3b5c9aa-babe-441d-bfeb-2f679f1fb5bd" providerId="ADAL" clId="{0DBE8CBD-19A6-4162-A65B-D1E7E950C66E}" dt="2021-11-03T16:27:07.254" v="232" actId="2696"/>
        <pc:sldMkLst>
          <pc:docMk/>
          <pc:sldMk cId="3205694383" sldId="286"/>
        </pc:sldMkLst>
      </pc:sldChg>
      <pc:sldChg chg="addSp delSp modSp new mod">
        <pc:chgData name="Trista Eckman" userId="d3b5c9aa-babe-441d-bfeb-2f679f1fb5bd" providerId="ADAL" clId="{0DBE8CBD-19A6-4162-A65B-D1E7E950C66E}" dt="2021-11-10T14:29:56.465" v="1835" actId="20577"/>
        <pc:sldMkLst>
          <pc:docMk/>
          <pc:sldMk cId="3217431036" sldId="286"/>
        </pc:sldMkLst>
        <pc:spChg chg="mod">
          <ac:chgData name="Trista Eckman" userId="d3b5c9aa-babe-441d-bfeb-2f679f1fb5bd" providerId="ADAL" clId="{0DBE8CBD-19A6-4162-A65B-D1E7E950C66E}" dt="2021-11-10T14:29:05.301" v="1701" actId="20577"/>
          <ac:spMkLst>
            <pc:docMk/>
            <pc:sldMk cId="3217431036" sldId="286"/>
            <ac:spMk id="2" creationId="{38C74C38-0E7A-42D0-8FAE-B3226729E3E2}"/>
          </ac:spMkLst>
        </pc:spChg>
        <pc:spChg chg="del">
          <ac:chgData name="Trista Eckman" userId="d3b5c9aa-babe-441d-bfeb-2f679f1fb5bd" providerId="ADAL" clId="{0DBE8CBD-19A6-4162-A65B-D1E7E950C66E}" dt="2021-11-10T14:29:27.502" v="1762" actId="22"/>
          <ac:spMkLst>
            <pc:docMk/>
            <pc:sldMk cId="3217431036" sldId="286"/>
            <ac:spMk id="3" creationId="{F5E7953E-D8A6-44B8-869E-010B8A68633E}"/>
          </ac:spMkLst>
        </pc:spChg>
        <pc:spChg chg="mod">
          <ac:chgData name="Trista Eckman" userId="d3b5c9aa-babe-441d-bfeb-2f679f1fb5bd" providerId="ADAL" clId="{0DBE8CBD-19A6-4162-A65B-D1E7E950C66E}" dt="2021-11-10T14:29:56.465" v="1835" actId="20577"/>
          <ac:spMkLst>
            <pc:docMk/>
            <pc:sldMk cId="3217431036" sldId="286"/>
            <ac:spMk id="4" creationId="{AD8B4F95-5CBB-41EC-89B1-A3129165054E}"/>
          </ac:spMkLst>
        </pc:spChg>
        <pc:picChg chg="add mod ord">
          <ac:chgData name="Trista Eckman" userId="d3b5c9aa-babe-441d-bfeb-2f679f1fb5bd" providerId="ADAL" clId="{0DBE8CBD-19A6-4162-A65B-D1E7E950C66E}" dt="2021-11-10T14:29:27.502" v="1762" actId="22"/>
          <ac:picMkLst>
            <pc:docMk/>
            <pc:sldMk cId="3217431036" sldId="286"/>
            <ac:picMk id="6" creationId="{8F003B91-6203-42CB-A6C1-4CB0BABCEF97}"/>
          </ac:picMkLst>
        </pc:picChg>
      </pc:sldChg>
      <pc:sldChg chg="addSp delSp modSp new mod">
        <pc:chgData name="Trista Eckman" userId="d3b5c9aa-babe-441d-bfeb-2f679f1fb5bd" providerId="ADAL" clId="{0DBE8CBD-19A6-4162-A65B-D1E7E950C66E}" dt="2021-11-10T14:31:52.011" v="1943" actId="22"/>
        <pc:sldMkLst>
          <pc:docMk/>
          <pc:sldMk cId="1468953231" sldId="287"/>
        </pc:sldMkLst>
        <pc:spChg chg="mod">
          <ac:chgData name="Trista Eckman" userId="d3b5c9aa-babe-441d-bfeb-2f679f1fb5bd" providerId="ADAL" clId="{0DBE8CBD-19A6-4162-A65B-D1E7E950C66E}" dt="2021-11-10T14:31:27.101" v="1894" actId="20577"/>
          <ac:spMkLst>
            <pc:docMk/>
            <pc:sldMk cId="1468953231" sldId="287"/>
            <ac:spMk id="2" creationId="{58D9C377-DAAD-4544-B163-23D3BD1D3406}"/>
          </ac:spMkLst>
        </pc:spChg>
        <pc:spChg chg="del">
          <ac:chgData name="Trista Eckman" userId="d3b5c9aa-babe-441d-bfeb-2f679f1fb5bd" providerId="ADAL" clId="{0DBE8CBD-19A6-4162-A65B-D1E7E950C66E}" dt="2021-11-10T14:31:52.011" v="1943" actId="22"/>
          <ac:spMkLst>
            <pc:docMk/>
            <pc:sldMk cId="1468953231" sldId="287"/>
            <ac:spMk id="3" creationId="{C50D3DE9-D89C-435B-A404-AD739AA2B732}"/>
          </ac:spMkLst>
        </pc:spChg>
        <pc:spChg chg="mod">
          <ac:chgData name="Trista Eckman" userId="d3b5c9aa-babe-441d-bfeb-2f679f1fb5bd" providerId="ADAL" clId="{0DBE8CBD-19A6-4162-A65B-D1E7E950C66E}" dt="2021-11-10T14:31:40.473" v="1942" actId="20577"/>
          <ac:spMkLst>
            <pc:docMk/>
            <pc:sldMk cId="1468953231" sldId="287"/>
            <ac:spMk id="4" creationId="{BC1E741B-1A09-4318-9971-F8E62E8E8C25}"/>
          </ac:spMkLst>
        </pc:spChg>
        <pc:picChg chg="add mod ord">
          <ac:chgData name="Trista Eckman" userId="d3b5c9aa-babe-441d-bfeb-2f679f1fb5bd" providerId="ADAL" clId="{0DBE8CBD-19A6-4162-A65B-D1E7E950C66E}" dt="2021-11-10T14:31:52.011" v="1943" actId="22"/>
          <ac:picMkLst>
            <pc:docMk/>
            <pc:sldMk cId="1468953231" sldId="287"/>
            <ac:picMk id="6" creationId="{603A6E3C-05E2-4626-AD80-A9952A945D4C}"/>
          </ac:picMkLst>
        </pc:picChg>
      </pc:sldChg>
      <pc:sldChg chg="del">
        <pc:chgData name="Trista Eckman" userId="d3b5c9aa-babe-441d-bfeb-2f679f1fb5bd" providerId="ADAL" clId="{0DBE8CBD-19A6-4162-A65B-D1E7E950C66E}" dt="2021-11-03T16:27:09.907" v="233" actId="2696"/>
        <pc:sldMkLst>
          <pc:docMk/>
          <pc:sldMk cId="2963942371" sldId="287"/>
        </pc:sldMkLst>
      </pc:sldChg>
      <pc:sldChg chg="addSp delSp modSp new mod">
        <pc:chgData name="Trista Eckman" userId="d3b5c9aa-babe-441d-bfeb-2f679f1fb5bd" providerId="ADAL" clId="{0DBE8CBD-19A6-4162-A65B-D1E7E950C66E}" dt="2021-11-15T21:57:24.830" v="2100" actId="22"/>
        <pc:sldMkLst>
          <pc:docMk/>
          <pc:sldMk cId="2052495186" sldId="288"/>
        </pc:sldMkLst>
        <pc:spChg chg="mod">
          <ac:chgData name="Trista Eckman" userId="d3b5c9aa-babe-441d-bfeb-2f679f1fb5bd" providerId="ADAL" clId="{0DBE8CBD-19A6-4162-A65B-D1E7E950C66E}" dt="2021-11-15T21:55:58.865" v="1970" actId="20577"/>
          <ac:spMkLst>
            <pc:docMk/>
            <pc:sldMk cId="2052495186" sldId="288"/>
            <ac:spMk id="2" creationId="{9BFCCBD3-FDCB-4F09-A711-2BDAFB817098}"/>
          </ac:spMkLst>
        </pc:spChg>
        <pc:spChg chg="del">
          <ac:chgData name="Trista Eckman" userId="d3b5c9aa-babe-441d-bfeb-2f679f1fb5bd" providerId="ADAL" clId="{0DBE8CBD-19A6-4162-A65B-D1E7E950C66E}" dt="2021-11-15T21:56:30.338" v="2096" actId="22"/>
          <ac:spMkLst>
            <pc:docMk/>
            <pc:sldMk cId="2052495186" sldId="288"/>
            <ac:spMk id="3" creationId="{B47C5F27-8FE7-4A3C-AED3-4FD84CBF7482}"/>
          </ac:spMkLst>
        </pc:spChg>
        <pc:spChg chg="mod">
          <ac:chgData name="Trista Eckman" userId="d3b5c9aa-babe-441d-bfeb-2f679f1fb5bd" providerId="ADAL" clId="{0DBE8CBD-19A6-4162-A65B-D1E7E950C66E}" dt="2021-11-15T21:56:28.239" v="2095" actId="20577"/>
          <ac:spMkLst>
            <pc:docMk/>
            <pc:sldMk cId="2052495186" sldId="288"/>
            <ac:spMk id="4" creationId="{8AB41662-9281-4CE1-907D-BAD641C06FDF}"/>
          </ac:spMkLst>
        </pc:spChg>
        <pc:spChg chg="add del mod">
          <ac:chgData name="Trista Eckman" userId="d3b5c9aa-babe-441d-bfeb-2f679f1fb5bd" providerId="ADAL" clId="{0DBE8CBD-19A6-4162-A65B-D1E7E950C66E}" dt="2021-11-15T21:57:24.830" v="2100" actId="22"/>
          <ac:spMkLst>
            <pc:docMk/>
            <pc:sldMk cId="2052495186" sldId="288"/>
            <ac:spMk id="10" creationId="{6D2890F6-552E-469E-B196-A33659D39DEA}"/>
          </ac:spMkLst>
        </pc:spChg>
        <pc:picChg chg="add del mod ord">
          <ac:chgData name="Trista Eckman" userId="d3b5c9aa-babe-441d-bfeb-2f679f1fb5bd" providerId="ADAL" clId="{0DBE8CBD-19A6-4162-A65B-D1E7E950C66E}" dt="2021-11-15T21:57:18.498" v="2098" actId="478"/>
          <ac:picMkLst>
            <pc:docMk/>
            <pc:sldMk cId="2052495186" sldId="288"/>
            <ac:picMk id="6" creationId="{16609370-61C3-4963-B0F8-7705AB14F76E}"/>
          </ac:picMkLst>
        </pc:picChg>
        <pc:picChg chg="add del">
          <ac:chgData name="Trista Eckman" userId="d3b5c9aa-babe-441d-bfeb-2f679f1fb5bd" providerId="ADAL" clId="{0DBE8CBD-19A6-4162-A65B-D1E7E950C66E}" dt="2021-11-15T21:57:22.033" v="2099" actId="478"/>
          <ac:picMkLst>
            <pc:docMk/>
            <pc:sldMk cId="2052495186" sldId="288"/>
            <ac:picMk id="8" creationId="{37EF5889-5D5A-47B3-87F0-62C77AB0C20A}"/>
          </ac:picMkLst>
        </pc:picChg>
        <pc:picChg chg="add mod ord">
          <ac:chgData name="Trista Eckman" userId="d3b5c9aa-babe-441d-bfeb-2f679f1fb5bd" providerId="ADAL" clId="{0DBE8CBD-19A6-4162-A65B-D1E7E950C66E}" dt="2021-11-15T21:57:24.830" v="2100" actId="22"/>
          <ac:picMkLst>
            <pc:docMk/>
            <pc:sldMk cId="2052495186" sldId="288"/>
            <ac:picMk id="12" creationId="{88A712AB-9CB0-4DD9-9EBF-43667E3DD511}"/>
          </ac:picMkLst>
        </pc:picChg>
      </pc:sldChg>
      <pc:sldChg chg="del">
        <pc:chgData name="Trista Eckman" userId="d3b5c9aa-babe-441d-bfeb-2f679f1fb5bd" providerId="ADAL" clId="{0DBE8CBD-19A6-4162-A65B-D1E7E950C66E}" dt="2021-11-03T16:27:14.643" v="234" actId="2696"/>
        <pc:sldMkLst>
          <pc:docMk/>
          <pc:sldMk cId="3778606551" sldId="288"/>
        </pc:sldMkLst>
      </pc:sldChg>
      <pc:sldChg chg="del">
        <pc:chgData name="Trista Eckman" userId="d3b5c9aa-babe-441d-bfeb-2f679f1fb5bd" providerId="ADAL" clId="{0DBE8CBD-19A6-4162-A65B-D1E7E950C66E}" dt="2021-11-03T16:27:17.226" v="235" actId="2696"/>
        <pc:sldMkLst>
          <pc:docMk/>
          <pc:sldMk cId="3547394731" sldId="289"/>
        </pc:sldMkLst>
      </pc:sldChg>
      <pc:sldChg chg="addSp delSp modSp new mod">
        <pc:chgData name="Trista Eckman" userId="d3b5c9aa-babe-441d-bfeb-2f679f1fb5bd" providerId="ADAL" clId="{0DBE8CBD-19A6-4162-A65B-D1E7E950C66E}" dt="2021-11-10T14:28:19.155" v="1580" actId="20577"/>
        <pc:sldMkLst>
          <pc:docMk/>
          <pc:sldMk cId="4032187016" sldId="289"/>
        </pc:sldMkLst>
        <pc:spChg chg="mod">
          <ac:chgData name="Trista Eckman" userId="d3b5c9aa-babe-441d-bfeb-2f679f1fb5bd" providerId="ADAL" clId="{0DBE8CBD-19A6-4162-A65B-D1E7E950C66E}" dt="2021-11-10T14:26:48.012" v="1283" actId="20577"/>
          <ac:spMkLst>
            <pc:docMk/>
            <pc:sldMk cId="4032187016" sldId="289"/>
            <ac:spMk id="2" creationId="{C605171F-4FE8-4079-BE8D-822268A20559}"/>
          </ac:spMkLst>
        </pc:spChg>
        <pc:spChg chg="del">
          <ac:chgData name="Trista Eckman" userId="d3b5c9aa-babe-441d-bfeb-2f679f1fb5bd" providerId="ADAL" clId="{0DBE8CBD-19A6-4162-A65B-D1E7E950C66E}" dt="2021-11-10T14:27:27.643" v="1350" actId="22"/>
          <ac:spMkLst>
            <pc:docMk/>
            <pc:sldMk cId="4032187016" sldId="289"/>
            <ac:spMk id="3" creationId="{79601D75-4989-4EF3-A217-B038558D8B2B}"/>
          </ac:spMkLst>
        </pc:spChg>
        <pc:spChg chg="mod">
          <ac:chgData name="Trista Eckman" userId="d3b5c9aa-babe-441d-bfeb-2f679f1fb5bd" providerId="ADAL" clId="{0DBE8CBD-19A6-4162-A65B-D1E7E950C66E}" dt="2021-11-10T14:28:19.155" v="1580" actId="20577"/>
          <ac:spMkLst>
            <pc:docMk/>
            <pc:sldMk cId="4032187016" sldId="289"/>
            <ac:spMk id="4" creationId="{00838843-6046-4B9C-9D1A-4BB038675AAF}"/>
          </ac:spMkLst>
        </pc:spChg>
        <pc:picChg chg="add mod ord">
          <ac:chgData name="Trista Eckman" userId="d3b5c9aa-babe-441d-bfeb-2f679f1fb5bd" providerId="ADAL" clId="{0DBE8CBD-19A6-4162-A65B-D1E7E950C66E}" dt="2021-11-10T14:27:27.643" v="1350" actId="22"/>
          <ac:picMkLst>
            <pc:docMk/>
            <pc:sldMk cId="4032187016" sldId="289"/>
            <ac:picMk id="6" creationId="{F50D1CC2-69F1-47C6-A772-0C9BF75A1044}"/>
          </ac:picMkLst>
        </pc:picChg>
      </pc:sldChg>
      <pc:sldChg chg="del">
        <pc:chgData name="Trista Eckman" userId="d3b5c9aa-babe-441d-bfeb-2f679f1fb5bd" providerId="ADAL" clId="{0DBE8CBD-19A6-4162-A65B-D1E7E950C66E}" dt="2021-11-03T16:25:26.892" v="153" actId="2696"/>
        <pc:sldMkLst>
          <pc:docMk/>
          <pc:sldMk cId="3616205073" sldId="290"/>
        </pc:sldMkLst>
      </pc:sldChg>
      <pc:sldChg chg="addSp delSp modSp new mod">
        <pc:chgData name="Trista Eckman" userId="d3b5c9aa-babe-441d-bfeb-2f679f1fb5bd" providerId="ADAL" clId="{0DBE8CBD-19A6-4162-A65B-D1E7E950C66E}" dt="2021-11-15T21:59:11.743" v="2321" actId="22"/>
        <pc:sldMkLst>
          <pc:docMk/>
          <pc:sldMk cId="4053188316" sldId="290"/>
        </pc:sldMkLst>
        <pc:spChg chg="mod">
          <ac:chgData name="Trista Eckman" userId="d3b5c9aa-babe-441d-bfeb-2f679f1fb5bd" providerId="ADAL" clId="{0DBE8CBD-19A6-4162-A65B-D1E7E950C66E}" dt="2021-11-15T21:57:46.780" v="2128" actId="20577"/>
          <ac:spMkLst>
            <pc:docMk/>
            <pc:sldMk cId="4053188316" sldId="290"/>
            <ac:spMk id="2" creationId="{9DEC8C89-0BD1-49B0-9CFD-E9E1A73470A8}"/>
          </ac:spMkLst>
        </pc:spChg>
        <pc:spChg chg="del">
          <ac:chgData name="Trista Eckman" userId="d3b5c9aa-babe-441d-bfeb-2f679f1fb5bd" providerId="ADAL" clId="{0DBE8CBD-19A6-4162-A65B-D1E7E950C66E}" dt="2021-11-15T21:58:32.877" v="2283" actId="22"/>
          <ac:spMkLst>
            <pc:docMk/>
            <pc:sldMk cId="4053188316" sldId="290"/>
            <ac:spMk id="3" creationId="{9B7159B6-6A28-4B46-B26A-ADF4AFBA2EF0}"/>
          </ac:spMkLst>
        </pc:spChg>
        <pc:spChg chg="mod">
          <ac:chgData name="Trista Eckman" userId="d3b5c9aa-babe-441d-bfeb-2f679f1fb5bd" providerId="ADAL" clId="{0DBE8CBD-19A6-4162-A65B-D1E7E950C66E}" dt="2021-11-15T21:58:50.710" v="2319" actId="20577"/>
          <ac:spMkLst>
            <pc:docMk/>
            <pc:sldMk cId="4053188316" sldId="290"/>
            <ac:spMk id="4" creationId="{509927B9-358A-451D-A3A7-17C49C0CD21E}"/>
          </ac:spMkLst>
        </pc:spChg>
        <pc:spChg chg="add del mod">
          <ac:chgData name="Trista Eckman" userId="d3b5c9aa-babe-441d-bfeb-2f679f1fb5bd" providerId="ADAL" clId="{0DBE8CBD-19A6-4162-A65B-D1E7E950C66E}" dt="2021-11-15T21:59:11.743" v="2321" actId="22"/>
          <ac:spMkLst>
            <pc:docMk/>
            <pc:sldMk cId="4053188316" sldId="290"/>
            <ac:spMk id="8" creationId="{C6249FCD-96A7-4A35-9700-37E66AB1B33D}"/>
          </ac:spMkLst>
        </pc:spChg>
        <pc:picChg chg="add del mod ord">
          <ac:chgData name="Trista Eckman" userId="d3b5c9aa-babe-441d-bfeb-2f679f1fb5bd" providerId="ADAL" clId="{0DBE8CBD-19A6-4162-A65B-D1E7E950C66E}" dt="2021-11-15T21:58:56.255" v="2320" actId="478"/>
          <ac:picMkLst>
            <pc:docMk/>
            <pc:sldMk cId="4053188316" sldId="290"/>
            <ac:picMk id="6" creationId="{400EDA43-37DA-44B0-B453-3C7D6E04496B}"/>
          </ac:picMkLst>
        </pc:picChg>
        <pc:picChg chg="add mod ord">
          <ac:chgData name="Trista Eckman" userId="d3b5c9aa-babe-441d-bfeb-2f679f1fb5bd" providerId="ADAL" clId="{0DBE8CBD-19A6-4162-A65B-D1E7E950C66E}" dt="2021-11-15T21:59:11.743" v="2321" actId="22"/>
          <ac:picMkLst>
            <pc:docMk/>
            <pc:sldMk cId="4053188316" sldId="290"/>
            <ac:picMk id="10" creationId="{220309B7-5635-4328-8FE5-2B5B0FEB7BE5}"/>
          </ac:picMkLst>
        </pc:picChg>
      </pc:sldChg>
      <pc:sldChg chg="del">
        <pc:chgData name="Trista Eckman" userId="d3b5c9aa-babe-441d-bfeb-2f679f1fb5bd" providerId="ADAL" clId="{0DBE8CBD-19A6-4162-A65B-D1E7E950C66E}" dt="2021-11-03T16:25:29.950" v="154" actId="2696"/>
        <pc:sldMkLst>
          <pc:docMk/>
          <pc:sldMk cId="3923739836" sldId="291"/>
        </pc:sldMkLst>
      </pc:sldChg>
      <pc:sldChg chg="del">
        <pc:chgData name="Trista Eckman" userId="d3b5c9aa-babe-441d-bfeb-2f679f1fb5bd" providerId="ADAL" clId="{0DBE8CBD-19A6-4162-A65B-D1E7E950C66E}" dt="2021-11-03T16:25:32.589" v="155" actId="2696"/>
        <pc:sldMkLst>
          <pc:docMk/>
          <pc:sldMk cId="312583147" sldId="292"/>
        </pc:sldMkLst>
      </pc:sldChg>
      <pc:sldChg chg="del">
        <pc:chgData name="Trista Eckman" userId="d3b5c9aa-babe-441d-bfeb-2f679f1fb5bd" providerId="ADAL" clId="{0DBE8CBD-19A6-4162-A65B-D1E7E950C66E}" dt="2021-11-03T16:25:50.093" v="164" actId="2696"/>
        <pc:sldMkLst>
          <pc:docMk/>
          <pc:sldMk cId="1214660952" sldId="293"/>
        </pc:sldMkLst>
      </pc:sldChg>
      <pc:sldChg chg="del">
        <pc:chgData name="Trista Eckman" userId="d3b5c9aa-babe-441d-bfeb-2f679f1fb5bd" providerId="ADAL" clId="{0DBE8CBD-19A6-4162-A65B-D1E7E950C66E}" dt="2021-11-03T16:26:07.718" v="184" actId="2696"/>
        <pc:sldMkLst>
          <pc:docMk/>
          <pc:sldMk cId="3247049890" sldId="294"/>
        </pc:sldMkLst>
      </pc:sldChg>
      <pc:sldChg chg="del">
        <pc:chgData name="Trista Eckman" userId="d3b5c9aa-babe-441d-bfeb-2f679f1fb5bd" providerId="ADAL" clId="{0DBE8CBD-19A6-4162-A65B-D1E7E950C66E}" dt="2021-11-03T16:26:10.938" v="185" actId="2696"/>
        <pc:sldMkLst>
          <pc:docMk/>
          <pc:sldMk cId="4074699441" sldId="295"/>
        </pc:sldMkLst>
      </pc:sldChg>
      <pc:sldChg chg="del">
        <pc:chgData name="Trista Eckman" userId="d3b5c9aa-babe-441d-bfeb-2f679f1fb5bd" providerId="ADAL" clId="{0DBE8CBD-19A6-4162-A65B-D1E7E950C66E}" dt="2021-11-03T16:26:32.458" v="200" actId="2696"/>
        <pc:sldMkLst>
          <pc:docMk/>
          <pc:sldMk cId="4153014746" sldId="296"/>
        </pc:sldMkLst>
      </pc:sldChg>
      <pc:sldChg chg="del">
        <pc:chgData name="Trista Eckman" userId="d3b5c9aa-babe-441d-bfeb-2f679f1fb5bd" providerId="ADAL" clId="{0DBE8CBD-19A6-4162-A65B-D1E7E950C66E}" dt="2021-11-03T16:26:37.262" v="201" actId="2696"/>
        <pc:sldMkLst>
          <pc:docMk/>
          <pc:sldMk cId="1005094444" sldId="297"/>
        </pc:sldMkLst>
      </pc:sldChg>
      <pc:sldChg chg="del">
        <pc:chgData name="Trista Eckman" userId="d3b5c9aa-babe-441d-bfeb-2f679f1fb5bd" providerId="ADAL" clId="{0DBE8CBD-19A6-4162-A65B-D1E7E950C66E}" dt="2021-11-03T16:26:40.225" v="202" actId="2696"/>
        <pc:sldMkLst>
          <pc:docMk/>
          <pc:sldMk cId="740033508" sldId="298"/>
        </pc:sldMkLst>
      </pc:sldChg>
      <pc:sldChg chg="del">
        <pc:chgData name="Trista Eckman" userId="d3b5c9aa-babe-441d-bfeb-2f679f1fb5bd" providerId="ADAL" clId="{0DBE8CBD-19A6-4162-A65B-D1E7E950C66E}" dt="2021-11-03T16:26:45.580" v="203" actId="2696"/>
        <pc:sldMkLst>
          <pc:docMk/>
          <pc:sldMk cId="1844337425" sldId="300"/>
        </pc:sldMkLst>
      </pc:sldChg>
      <pc:sldChg chg="del">
        <pc:chgData name="Trista Eckman" userId="d3b5c9aa-babe-441d-bfeb-2f679f1fb5bd" providerId="ADAL" clId="{0DBE8CBD-19A6-4162-A65B-D1E7E950C66E}" dt="2021-11-03T16:26:49.138" v="204" actId="2696"/>
        <pc:sldMkLst>
          <pc:docMk/>
          <pc:sldMk cId="107203738" sldId="30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8751BA-D524-4DAC-928A-E509A675EF9C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2D1F5F8-924E-4EB4-9DE9-45105A0C69AF}">
      <dgm:prSet/>
      <dgm:spPr/>
      <dgm:t>
        <a:bodyPr/>
        <a:lstStyle/>
        <a:p>
          <a:r>
            <a:rPr lang="en-US" dirty="0"/>
            <a:t>Templates</a:t>
          </a:r>
        </a:p>
      </dgm:t>
    </dgm:pt>
    <dgm:pt modelId="{10310852-E5B3-43B5-97B9-312BB0C4955B}" type="parTrans" cxnId="{5D9A4138-8D9C-4130-9D59-14A9FBB9C213}">
      <dgm:prSet/>
      <dgm:spPr/>
      <dgm:t>
        <a:bodyPr/>
        <a:lstStyle/>
        <a:p>
          <a:endParaRPr lang="en-US"/>
        </a:p>
      </dgm:t>
    </dgm:pt>
    <dgm:pt modelId="{BA78E7DC-A5A0-48CF-8037-F54CB1D882D8}" type="sibTrans" cxnId="{5D9A4138-8D9C-4130-9D59-14A9FBB9C213}">
      <dgm:prSet/>
      <dgm:spPr/>
      <dgm:t>
        <a:bodyPr/>
        <a:lstStyle/>
        <a:p>
          <a:endParaRPr lang="en-US"/>
        </a:p>
      </dgm:t>
    </dgm:pt>
    <dgm:pt modelId="{720E0FD4-4258-4A54-A132-3EC97D455040}">
      <dgm:prSet/>
      <dgm:spPr/>
      <dgm:t>
        <a:bodyPr/>
        <a:lstStyle/>
        <a:p>
          <a:r>
            <a:rPr lang="en-US" dirty="0"/>
            <a:t>Automated Follow Up</a:t>
          </a:r>
        </a:p>
      </dgm:t>
    </dgm:pt>
    <dgm:pt modelId="{23642C63-E997-4936-9429-D40281BBAEE2}" type="parTrans" cxnId="{8C186D1C-CBD7-4E92-B9DE-974E37BA8F7C}">
      <dgm:prSet/>
      <dgm:spPr/>
      <dgm:t>
        <a:bodyPr/>
        <a:lstStyle/>
        <a:p>
          <a:endParaRPr lang="en-US"/>
        </a:p>
      </dgm:t>
    </dgm:pt>
    <dgm:pt modelId="{F08EA059-CF3D-48E5-941E-EB70C2D74059}" type="sibTrans" cxnId="{8C186D1C-CBD7-4E92-B9DE-974E37BA8F7C}">
      <dgm:prSet/>
      <dgm:spPr/>
      <dgm:t>
        <a:bodyPr/>
        <a:lstStyle/>
        <a:p>
          <a:endParaRPr lang="en-US"/>
        </a:p>
      </dgm:t>
    </dgm:pt>
    <dgm:pt modelId="{034F49C1-63DD-413B-AB41-25D40A41383E}">
      <dgm:prSet/>
      <dgm:spPr/>
      <dgm:t>
        <a:bodyPr/>
        <a:lstStyle/>
        <a:p>
          <a:r>
            <a:rPr lang="en-US" dirty="0"/>
            <a:t>Water Report</a:t>
          </a:r>
        </a:p>
      </dgm:t>
    </dgm:pt>
    <dgm:pt modelId="{3A914000-89E8-4B80-9CB5-90BF62124FEC}" type="parTrans" cxnId="{F92101D7-09D9-4850-B5B9-E0DE7C69869D}">
      <dgm:prSet/>
      <dgm:spPr/>
      <dgm:t>
        <a:bodyPr/>
        <a:lstStyle/>
        <a:p>
          <a:endParaRPr lang="en-US"/>
        </a:p>
      </dgm:t>
    </dgm:pt>
    <dgm:pt modelId="{9F957705-1B63-45B5-965C-3DBD82F3AFB4}" type="sibTrans" cxnId="{F92101D7-09D9-4850-B5B9-E0DE7C69869D}">
      <dgm:prSet/>
      <dgm:spPr/>
      <dgm:t>
        <a:bodyPr/>
        <a:lstStyle/>
        <a:p>
          <a:endParaRPr lang="en-US"/>
        </a:p>
      </dgm:t>
    </dgm:pt>
    <dgm:pt modelId="{4E985FA6-6834-4A4B-81C4-5CFD27E338FF}">
      <dgm:prSet/>
      <dgm:spPr/>
      <dgm:t>
        <a:bodyPr/>
        <a:lstStyle/>
        <a:p>
          <a:r>
            <a:rPr lang="en-US" dirty="0"/>
            <a:t>Return on Investment Report</a:t>
          </a:r>
        </a:p>
      </dgm:t>
    </dgm:pt>
    <dgm:pt modelId="{DF35C80D-9670-48EF-9B79-87B48541EEBD}" type="parTrans" cxnId="{16760954-50C8-4041-AFC4-83905387BE01}">
      <dgm:prSet/>
      <dgm:spPr/>
      <dgm:t>
        <a:bodyPr/>
        <a:lstStyle/>
        <a:p>
          <a:endParaRPr lang="en-US"/>
        </a:p>
      </dgm:t>
    </dgm:pt>
    <dgm:pt modelId="{E8463ACE-CFA3-4D10-BFA0-CBA6F8333C11}" type="sibTrans" cxnId="{16760954-50C8-4041-AFC4-83905387BE01}">
      <dgm:prSet/>
      <dgm:spPr/>
      <dgm:t>
        <a:bodyPr/>
        <a:lstStyle/>
        <a:p>
          <a:endParaRPr lang="en-US"/>
        </a:p>
      </dgm:t>
    </dgm:pt>
    <dgm:pt modelId="{94A47917-0E74-412F-B0E1-D863FF1C58E3}">
      <dgm:prSet/>
      <dgm:spPr/>
      <dgm:t>
        <a:bodyPr/>
        <a:lstStyle/>
        <a:p>
          <a:r>
            <a:rPr lang="en-US" dirty="0"/>
            <a:t>Statuses</a:t>
          </a:r>
        </a:p>
      </dgm:t>
    </dgm:pt>
    <dgm:pt modelId="{F894B792-1E16-47E6-8D94-4755A2ABA82F}" type="sibTrans" cxnId="{0E8A4D0D-0F4F-4AB7-8501-31C89C92AAF0}">
      <dgm:prSet/>
      <dgm:spPr/>
      <dgm:t>
        <a:bodyPr/>
        <a:lstStyle/>
        <a:p>
          <a:endParaRPr lang="en-US"/>
        </a:p>
      </dgm:t>
    </dgm:pt>
    <dgm:pt modelId="{C5AA0942-78C7-4BAD-AD7B-6A5A1A09583B}" type="parTrans" cxnId="{0E8A4D0D-0F4F-4AB7-8501-31C89C92AAF0}">
      <dgm:prSet/>
      <dgm:spPr/>
      <dgm:t>
        <a:bodyPr/>
        <a:lstStyle/>
        <a:p>
          <a:endParaRPr lang="en-US"/>
        </a:p>
      </dgm:t>
    </dgm:pt>
    <dgm:pt modelId="{DE281944-C5AD-4E04-BA3B-FAE719ABB3B0}" type="pres">
      <dgm:prSet presAssocID="{C88751BA-D524-4DAC-928A-E509A675EF9C}" presName="linear" presStyleCnt="0">
        <dgm:presLayoutVars>
          <dgm:animLvl val="lvl"/>
          <dgm:resizeHandles val="exact"/>
        </dgm:presLayoutVars>
      </dgm:prSet>
      <dgm:spPr/>
    </dgm:pt>
    <dgm:pt modelId="{DF374F09-5B3E-4985-B057-B749D3A92B82}" type="pres">
      <dgm:prSet presAssocID="{32D1F5F8-924E-4EB4-9DE9-45105A0C69AF}" presName="parentText" presStyleLbl="node1" presStyleIdx="0" presStyleCnt="5" custLinFactNeighborX="-38" custLinFactNeighborY="-51468">
        <dgm:presLayoutVars>
          <dgm:chMax val="0"/>
          <dgm:bulletEnabled val="1"/>
        </dgm:presLayoutVars>
      </dgm:prSet>
      <dgm:spPr/>
    </dgm:pt>
    <dgm:pt modelId="{A8ED4CE7-E6C7-4317-BAAF-B05F6400739B}" type="pres">
      <dgm:prSet presAssocID="{BA78E7DC-A5A0-48CF-8037-F54CB1D882D8}" presName="spacer" presStyleCnt="0"/>
      <dgm:spPr/>
    </dgm:pt>
    <dgm:pt modelId="{AD447135-42C8-4FAA-994C-C39D6DD3008E}" type="pres">
      <dgm:prSet presAssocID="{94A47917-0E74-412F-B0E1-D863FF1C58E3}" presName="parentText" presStyleLbl="node1" presStyleIdx="1" presStyleCnt="5" custLinFactNeighborX="-38" custLinFactNeighborY="-27095">
        <dgm:presLayoutVars>
          <dgm:chMax val="0"/>
          <dgm:bulletEnabled val="1"/>
        </dgm:presLayoutVars>
      </dgm:prSet>
      <dgm:spPr/>
    </dgm:pt>
    <dgm:pt modelId="{8EC80FBE-C105-4578-BAAE-4E39BBF742AA}" type="pres">
      <dgm:prSet presAssocID="{F894B792-1E16-47E6-8D94-4755A2ABA82F}" presName="spacer" presStyleCnt="0"/>
      <dgm:spPr/>
    </dgm:pt>
    <dgm:pt modelId="{35D376C8-F020-42D2-96EE-43EB10004A8F}" type="pres">
      <dgm:prSet presAssocID="{720E0FD4-4258-4A54-A132-3EC97D45504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C99FF3B-1572-4338-9C6A-DBF52929AB56}" type="pres">
      <dgm:prSet presAssocID="{F08EA059-CF3D-48E5-941E-EB70C2D74059}" presName="spacer" presStyleCnt="0"/>
      <dgm:spPr/>
    </dgm:pt>
    <dgm:pt modelId="{B2E819C4-4F56-4506-88B5-B83C7F76B097}" type="pres">
      <dgm:prSet presAssocID="{034F49C1-63DD-413B-AB41-25D40A41383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F760E79-CF41-43DD-9B52-F84AE85EDFFF}" type="pres">
      <dgm:prSet presAssocID="{9F957705-1B63-45B5-965C-3DBD82F3AFB4}" presName="spacer" presStyleCnt="0"/>
      <dgm:spPr/>
    </dgm:pt>
    <dgm:pt modelId="{11C9CE42-9449-42FD-A673-AE308E381CB2}" type="pres">
      <dgm:prSet presAssocID="{4E985FA6-6834-4A4B-81C4-5CFD27E338F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E36C106-4378-486E-860B-7F14EDEE760B}" type="presOf" srcId="{720E0FD4-4258-4A54-A132-3EC97D455040}" destId="{35D376C8-F020-42D2-96EE-43EB10004A8F}" srcOrd="0" destOrd="0" presId="urn:microsoft.com/office/officeart/2005/8/layout/vList2"/>
    <dgm:cxn modelId="{1A572A0B-413D-4143-B039-812555006F33}" type="presOf" srcId="{C88751BA-D524-4DAC-928A-E509A675EF9C}" destId="{DE281944-C5AD-4E04-BA3B-FAE719ABB3B0}" srcOrd="0" destOrd="0" presId="urn:microsoft.com/office/officeart/2005/8/layout/vList2"/>
    <dgm:cxn modelId="{6E9FA80C-ECA1-46FE-9392-07F013648975}" type="presOf" srcId="{4E985FA6-6834-4A4B-81C4-5CFD27E338FF}" destId="{11C9CE42-9449-42FD-A673-AE308E381CB2}" srcOrd="0" destOrd="0" presId="urn:microsoft.com/office/officeart/2005/8/layout/vList2"/>
    <dgm:cxn modelId="{0E8A4D0D-0F4F-4AB7-8501-31C89C92AAF0}" srcId="{C88751BA-D524-4DAC-928A-E509A675EF9C}" destId="{94A47917-0E74-412F-B0E1-D863FF1C58E3}" srcOrd="1" destOrd="0" parTransId="{C5AA0942-78C7-4BAD-AD7B-6A5A1A09583B}" sibTransId="{F894B792-1E16-47E6-8D94-4755A2ABA82F}"/>
    <dgm:cxn modelId="{8C186D1C-CBD7-4E92-B9DE-974E37BA8F7C}" srcId="{C88751BA-D524-4DAC-928A-E509A675EF9C}" destId="{720E0FD4-4258-4A54-A132-3EC97D455040}" srcOrd="2" destOrd="0" parTransId="{23642C63-E997-4936-9429-D40281BBAEE2}" sibTransId="{F08EA059-CF3D-48E5-941E-EB70C2D74059}"/>
    <dgm:cxn modelId="{5D9A4138-8D9C-4130-9D59-14A9FBB9C213}" srcId="{C88751BA-D524-4DAC-928A-E509A675EF9C}" destId="{32D1F5F8-924E-4EB4-9DE9-45105A0C69AF}" srcOrd="0" destOrd="0" parTransId="{10310852-E5B3-43B5-97B9-312BB0C4955B}" sibTransId="{BA78E7DC-A5A0-48CF-8037-F54CB1D882D8}"/>
    <dgm:cxn modelId="{6B63A83F-C329-498E-9F4E-9829D706932C}" type="presOf" srcId="{94A47917-0E74-412F-B0E1-D863FF1C58E3}" destId="{AD447135-42C8-4FAA-994C-C39D6DD3008E}" srcOrd="0" destOrd="0" presId="urn:microsoft.com/office/officeart/2005/8/layout/vList2"/>
    <dgm:cxn modelId="{16760954-50C8-4041-AFC4-83905387BE01}" srcId="{C88751BA-D524-4DAC-928A-E509A675EF9C}" destId="{4E985FA6-6834-4A4B-81C4-5CFD27E338FF}" srcOrd="4" destOrd="0" parTransId="{DF35C80D-9670-48EF-9B79-87B48541EEBD}" sibTransId="{E8463ACE-CFA3-4D10-BFA0-CBA6F8333C11}"/>
    <dgm:cxn modelId="{C2231576-F380-446B-8A0A-92671BE2D836}" type="presOf" srcId="{034F49C1-63DD-413B-AB41-25D40A41383E}" destId="{B2E819C4-4F56-4506-88B5-B83C7F76B097}" srcOrd="0" destOrd="0" presId="urn:microsoft.com/office/officeart/2005/8/layout/vList2"/>
    <dgm:cxn modelId="{728FFD7C-7CFB-40B3-82E8-773FA0197F22}" type="presOf" srcId="{32D1F5F8-924E-4EB4-9DE9-45105A0C69AF}" destId="{DF374F09-5B3E-4985-B057-B749D3A92B82}" srcOrd="0" destOrd="0" presId="urn:microsoft.com/office/officeart/2005/8/layout/vList2"/>
    <dgm:cxn modelId="{F92101D7-09D9-4850-B5B9-E0DE7C69869D}" srcId="{C88751BA-D524-4DAC-928A-E509A675EF9C}" destId="{034F49C1-63DD-413B-AB41-25D40A41383E}" srcOrd="3" destOrd="0" parTransId="{3A914000-89E8-4B80-9CB5-90BF62124FEC}" sibTransId="{9F957705-1B63-45B5-965C-3DBD82F3AFB4}"/>
    <dgm:cxn modelId="{BE6224FF-E983-4C5E-A8C8-0B7DDF96643A}" type="presParOf" srcId="{DE281944-C5AD-4E04-BA3B-FAE719ABB3B0}" destId="{DF374F09-5B3E-4985-B057-B749D3A92B82}" srcOrd="0" destOrd="0" presId="urn:microsoft.com/office/officeart/2005/8/layout/vList2"/>
    <dgm:cxn modelId="{14C0A2E1-C0B5-4C51-A123-66B2FF0D3DF1}" type="presParOf" srcId="{DE281944-C5AD-4E04-BA3B-FAE719ABB3B0}" destId="{A8ED4CE7-E6C7-4317-BAAF-B05F6400739B}" srcOrd="1" destOrd="0" presId="urn:microsoft.com/office/officeart/2005/8/layout/vList2"/>
    <dgm:cxn modelId="{617533FD-9A96-413C-B67F-AFC25C63CF57}" type="presParOf" srcId="{DE281944-C5AD-4E04-BA3B-FAE719ABB3B0}" destId="{AD447135-42C8-4FAA-994C-C39D6DD3008E}" srcOrd="2" destOrd="0" presId="urn:microsoft.com/office/officeart/2005/8/layout/vList2"/>
    <dgm:cxn modelId="{BACFA74D-8CEB-439B-806F-BF1154AFC502}" type="presParOf" srcId="{DE281944-C5AD-4E04-BA3B-FAE719ABB3B0}" destId="{8EC80FBE-C105-4578-BAAE-4E39BBF742AA}" srcOrd="3" destOrd="0" presId="urn:microsoft.com/office/officeart/2005/8/layout/vList2"/>
    <dgm:cxn modelId="{AC3FA93A-4319-424F-8861-36627B441987}" type="presParOf" srcId="{DE281944-C5AD-4E04-BA3B-FAE719ABB3B0}" destId="{35D376C8-F020-42D2-96EE-43EB10004A8F}" srcOrd="4" destOrd="0" presId="urn:microsoft.com/office/officeart/2005/8/layout/vList2"/>
    <dgm:cxn modelId="{B150533D-E248-4B3A-A032-E05B218378F5}" type="presParOf" srcId="{DE281944-C5AD-4E04-BA3B-FAE719ABB3B0}" destId="{AC99FF3B-1572-4338-9C6A-DBF52929AB56}" srcOrd="5" destOrd="0" presId="urn:microsoft.com/office/officeart/2005/8/layout/vList2"/>
    <dgm:cxn modelId="{AD1E4473-9248-44B3-B921-FE1C3932B837}" type="presParOf" srcId="{DE281944-C5AD-4E04-BA3B-FAE719ABB3B0}" destId="{B2E819C4-4F56-4506-88B5-B83C7F76B097}" srcOrd="6" destOrd="0" presId="urn:microsoft.com/office/officeart/2005/8/layout/vList2"/>
    <dgm:cxn modelId="{2F792625-B590-4456-9086-2A6AFA860C95}" type="presParOf" srcId="{DE281944-C5AD-4E04-BA3B-FAE719ABB3B0}" destId="{1F760E79-CF41-43DD-9B52-F84AE85EDFFF}" srcOrd="7" destOrd="0" presId="urn:microsoft.com/office/officeart/2005/8/layout/vList2"/>
    <dgm:cxn modelId="{DCAD96FB-D737-4649-BBF5-1067FE33C56A}" type="presParOf" srcId="{DE281944-C5AD-4E04-BA3B-FAE719ABB3B0}" destId="{11C9CE42-9449-42FD-A673-AE308E381CB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74F09-5B3E-4985-B057-B749D3A92B82}">
      <dsp:nvSpPr>
        <dsp:cNvPr id="0" name=""/>
        <dsp:cNvSpPr/>
      </dsp:nvSpPr>
      <dsp:spPr>
        <a:xfrm>
          <a:off x="0" y="0"/>
          <a:ext cx="6711950" cy="71954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Templates</a:t>
          </a:r>
        </a:p>
      </dsp:txBody>
      <dsp:txXfrm>
        <a:off x="35125" y="35125"/>
        <a:ext cx="6641700" cy="649299"/>
      </dsp:txXfrm>
    </dsp:sp>
    <dsp:sp modelId="{AD447135-42C8-4FAA-994C-C39D6DD3008E}">
      <dsp:nvSpPr>
        <dsp:cNvPr id="0" name=""/>
        <dsp:cNvSpPr/>
      </dsp:nvSpPr>
      <dsp:spPr>
        <a:xfrm>
          <a:off x="0" y="821433"/>
          <a:ext cx="6711950" cy="71954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Statuses</a:t>
          </a:r>
        </a:p>
      </dsp:txBody>
      <dsp:txXfrm>
        <a:off x="35125" y="856558"/>
        <a:ext cx="6641700" cy="649299"/>
      </dsp:txXfrm>
    </dsp:sp>
    <dsp:sp modelId="{35D376C8-F020-42D2-96EE-43EB10004A8F}">
      <dsp:nvSpPr>
        <dsp:cNvPr id="0" name=""/>
        <dsp:cNvSpPr/>
      </dsp:nvSpPr>
      <dsp:spPr>
        <a:xfrm>
          <a:off x="0" y="1650793"/>
          <a:ext cx="6711950" cy="71954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Automated Follow Up</a:t>
          </a:r>
        </a:p>
      </dsp:txBody>
      <dsp:txXfrm>
        <a:off x="35125" y="1685918"/>
        <a:ext cx="6641700" cy="649299"/>
      </dsp:txXfrm>
    </dsp:sp>
    <dsp:sp modelId="{B2E819C4-4F56-4506-88B5-B83C7F76B097}">
      <dsp:nvSpPr>
        <dsp:cNvPr id="0" name=""/>
        <dsp:cNvSpPr/>
      </dsp:nvSpPr>
      <dsp:spPr>
        <a:xfrm>
          <a:off x="0" y="2456744"/>
          <a:ext cx="6711950" cy="71954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Water Report</a:t>
          </a:r>
        </a:p>
      </dsp:txBody>
      <dsp:txXfrm>
        <a:off x="35125" y="2491869"/>
        <a:ext cx="6641700" cy="649299"/>
      </dsp:txXfrm>
    </dsp:sp>
    <dsp:sp modelId="{11C9CE42-9449-42FD-A673-AE308E381CB2}">
      <dsp:nvSpPr>
        <dsp:cNvPr id="0" name=""/>
        <dsp:cNvSpPr/>
      </dsp:nvSpPr>
      <dsp:spPr>
        <a:xfrm>
          <a:off x="0" y="3262694"/>
          <a:ext cx="6711950" cy="71954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Return on Investment Report</a:t>
          </a:r>
        </a:p>
      </dsp:txBody>
      <dsp:txXfrm>
        <a:off x="35125" y="3297819"/>
        <a:ext cx="6641700" cy="649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" name="Rectangle 11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ACA0AA-CB3A-42C6-A1FB-16EF74BF9E3B}"/>
              </a:ext>
            </a:extLst>
          </p:cNvPr>
          <p:cNvSpPr txBox="1"/>
          <p:nvPr/>
        </p:nvSpPr>
        <p:spPr>
          <a:xfrm rot="19644297">
            <a:off x="-46125" y="1576688"/>
            <a:ext cx="4533019" cy="1786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700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December</a:t>
            </a:r>
            <a:r>
              <a:rPr lang="en-US" sz="5900" kern="1200" spc="-1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83386B-6661-4171-8FE7-CFC9907558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215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4664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E3AC-2281-4EE4-8A8A-F17BE46F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398" y="1298448"/>
            <a:ext cx="731520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spc="-1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Water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4F79B-DF6E-4805-A427-3594676BE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4397" y="4670246"/>
            <a:ext cx="6714232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kern="1200" cap="none" spc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Take a look at how your inventory is performing</a:t>
            </a:r>
          </a:p>
        </p:txBody>
      </p:sp>
    </p:spTree>
    <p:extLst>
      <p:ext uri="{BB962C8B-B14F-4D97-AF65-F5344CB8AC3E}">
        <p14:creationId xmlns:p14="http://schemas.microsoft.com/office/powerpoint/2010/main" val="2808982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9C377-DAAD-4544-B163-23D3BD1D3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Report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3A6E3C-05E2-4626-AD80-A9952A945D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7150" y="2136071"/>
            <a:ext cx="7315200" cy="258585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E741B-1A09-4318-9971-F8E62E8E8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To find this report, go to Dashboard &gt; Inventory</a:t>
            </a:r>
          </a:p>
        </p:txBody>
      </p:sp>
    </p:spTree>
    <p:extLst>
      <p:ext uri="{BB962C8B-B14F-4D97-AF65-F5344CB8AC3E}">
        <p14:creationId xmlns:p14="http://schemas.microsoft.com/office/powerpoint/2010/main" val="1468953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E3AC-2281-4EE4-8A8A-F17BE46F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398" y="1298448"/>
            <a:ext cx="731520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spc="-1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Return On Investment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4F79B-DF6E-4805-A427-3594676BE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4397" y="4670246"/>
            <a:ext cx="6714232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200" kern="1200" cap="none" spc="0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581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CCBD3-FDCB-4F09-A711-2BDAFB817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On Investment Report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B41662-9281-4CE1-907D-BAD641C06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Reports &gt; Return On Investment Report</a:t>
            </a:r>
          </a:p>
          <a:p>
            <a:r>
              <a:rPr lang="en-US" dirty="0"/>
              <a:t>From here you can easily see all the details of the types of vehicles you are selling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8A712AB-9CB0-4DD9-9EBF-43667E3DD5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4144" y="868363"/>
            <a:ext cx="7261212" cy="5121275"/>
          </a:xfrm>
        </p:spPr>
      </p:pic>
    </p:spTree>
    <p:extLst>
      <p:ext uri="{BB962C8B-B14F-4D97-AF65-F5344CB8AC3E}">
        <p14:creationId xmlns:p14="http://schemas.microsoft.com/office/powerpoint/2010/main" val="2052495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8C89-0BD1-49B0-9CFD-E9E1A7347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On Investment Report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927B9-358A-451D-A3A7-17C49C0CD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From this same report you can take it one step further (by clicking summary) and see how many of a particular vehicle you need based off of the leads you are working now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20309B7-5635-4328-8FE5-2B5B0FEB7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7150" y="897631"/>
            <a:ext cx="7315200" cy="5062739"/>
          </a:xfrm>
        </p:spPr>
      </p:pic>
    </p:spTree>
    <p:extLst>
      <p:ext uri="{BB962C8B-B14F-4D97-AF65-F5344CB8AC3E}">
        <p14:creationId xmlns:p14="http://schemas.microsoft.com/office/powerpoint/2010/main" val="4053188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FC809-1A6D-4BC4-BE93-F8B105276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en-US" sz="360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BA8FA-B964-43B8-9210-424E4EB02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606" y="1683143"/>
            <a:ext cx="6627377" cy="3491713"/>
          </a:xfrm>
        </p:spPr>
        <p:txBody>
          <a:bodyPr>
            <a:normAutofit/>
          </a:bodyPr>
          <a:lstStyle/>
          <a:p>
            <a:r>
              <a:rPr lang="en-US" dirty="0"/>
              <a:t>Contact our Dealer Support Line at 844-322-9034</a:t>
            </a:r>
          </a:p>
          <a:p>
            <a:r>
              <a:rPr lang="en-US" dirty="0"/>
              <a:t>Contact me directly at 563-344-7618 or Trista@ProMaxUnlimited.com</a:t>
            </a:r>
          </a:p>
          <a:p>
            <a:endParaRPr lang="en-US" dirty="0"/>
          </a:p>
          <a:p>
            <a:r>
              <a:rPr lang="en-US" sz="1400" dirty="0"/>
              <a:t>PromaxUnlimited.com</a:t>
            </a:r>
          </a:p>
          <a:p>
            <a:r>
              <a:rPr lang="en-US" sz="1400" dirty="0"/>
              <a:t>Facebook.com/</a:t>
            </a:r>
            <a:r>
              <a:rPr lang="en-US" sz="1400" dirty="0" err="1"/>
              <a:t>ProMaxUnlimited</a:t>
            </a:r>
            <a:endParaRPr lang="en-US" sz="1400" dirty="0"/>
          </a:p>
          <a:p>
            <a:r>
              <a:rPr lang="en-US" sz="1400" dirty="0"/>
              <a:t>Twitter.com/</a:t>
            </a:r>
            <a:r>
              <a:rPr lang="en-US" sz="1400" dirty="0" err="1"/>
              <a:t>ProMaxUnlimited</a:t>
            </a:r>
            <a:endParaRPr lang="en-US" sz="1400" dirty="0"/>
          </a:p>
          <a:p>
            <a:r>
              <a:rPr lang="en-US" sz="1400" dirty="0"/>
              <a:t>LinkedIn.com/Company/ProMax-Automotive-Software/</a:t>
            </a:r>
          </a:p>
          <a:p>
            <a:r>
              <a:rPr lang="en-US" sz="1400" dirty="0"/>
              <a:t>DealerUpdates.TypePad.com/Blog/</a:t>
            </a:r>
          </a:p>
        </p:txBody>
      </p:sp>
    </p:spTree>
    <p:extLst>
      <p:ext uri="{BB962C8B-B14F-4D97-AF65-F5344CB8AC3E}">
        <p14:creationId xmlns:p14="http://schemas.microsoft.com/office/powerpoint/2010/main" val="3840273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92F9E5-5B28-4104-9CDF-100EE9D85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4A3EBA2-184A-4C53-80BF-FB3A6AC35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8008542" cy="53309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38EFCD-B361-4EDD-A82E-EF6FE99C1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6729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485FBF-C4FA-4EBD-9B9B-B7A84E01E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390159">
            <a:off x="8394721" y="2901821"/>
            <a:ext cx="2947482" cy="84511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kern="1200" spc="-6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5DB082-BCCB-4994-AEE1-EF25FDAC8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406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7C5E9C0F-8203-4036-ABE0-DC2B027154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6008479"/>
              </p:ext>
            </p:extLst>
          </p:nvPr>
        </p:nvGraphicFramePr>
        <p:xfrm>
          <a:off x="650875" y="1425575"/>
          <a:ext cx="6711950" cy="4021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1239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E3AC-2281-4EE4-8A8A-F17BE46F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398" y="1298448"/>
            <a:ext cx="731520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spc="-1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Templates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4F79B-DF6E-4805-A427-3594676BE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4397" y="4670246"/>
            <a:ext cx="6714232" cy="9144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200" kern="1200" cap="none" spc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We have several templates available for you to download in your ProMax system. You can also add any templates that you created into the system as well. </a:t>
            </a:r>
          </a:p>
        </p:txBody>
      </p:sp>
    </p:spTree>
    <p:extLst>
      <p:ext uri="{BB962C8B-B14F-4D97-AF65-F5344CB8AC3E}">
        <p14:creationId xmlns:p14="http://schemas.microsoft.com/office/powerpoint/2010/main" val="3794732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C2297-CE5D-461B-9C46-8901ACAED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A00CB-F182-4009-992D-1CD811B2C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To download the templates that we have in our library go to Prospects &gt; Communications &gt; Download Templates. Check the box for the template you’d like to add and hit copy. This template will now be in your list of communications to choose from.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3BC24E-70BD-477B-AD17-0DDB8418F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543" y="695032"/>
            <a:ext cx="5766736" cy="34419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7E0C1-95DA-41DA-B397-9BE6D795B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160" y="2971541"/>
            <a:ext cx="4546153" cy="28446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6496FD-F800-4B3F-91AE-3F3405EA3126}"/>
              </a:ext>
            </a:extLst>
          </p:cNvPr>
          <p:cNvSpPr/>
          <p:nvPr/>
        </p:nvSpPr>
        <p:spPr>
          <a:xfrm>
            <a:off x="4580389" y="895740"/>
            <a:ext cx="364835" cy="16127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A6B230-E010-4FD0-99EB-C09E5EC32CF9}"/>
              </a:ext>
            </a:extLst>
          </p:cNvPr>
          <p:cNvSpPr/>
          <p:nvPr/>
        </p:nvSpPr>
        <p:spPr>
          <a:xfrm>
            <a:off x="3548543" y="1143000"/>
            <a:ext cx="494951" cy="14890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75EEB3-7806-4700-B26E-6F5694A1632B}"/>
              </a:ext>
            </a:extLst>
          </p:cNvPr>
          <p:cNvSpPr/>
          <p:nvPr/>
        </p:nvSpPr>
        <p:spPr>
          <a:xfrm>
            <a:off x="8305101" y="2315361"/>
            <a:ext cx="637563" cy="20133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782779-24EF-4F8A-B51A-C889E6899A16}"/>
              </a:ext>
            </a:extLst>
          </p:cNvPr>
          <p:cNvSpPr/>
          <p:nvPr/>
        </p:nvSpPr>
        <p:spPr>
          <a:xfrm>
            <a:off x="7751428" y="3221372"/>
            <a:ext cx="335559" cy="20762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02B657-CC46-4E6E-9FCE-1C0FF8457B6A}"/>
              </a:ext>
            </a:extLst>
          </p:cNvPr>
          <p:cNvSpPr/>
          <p:nvPr/>
        </p:nvSpPr>
        <p:spPr>
          <a:xfrm>
            <a:off x="7239699" y="3429000"/>
            <a:ext cx="453006" cy="20762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8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E3AC-2281-4EE4-8A8A-F17BE46F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398" y="1298448"/>
            <a:ext cx="731520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spc="-1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Statuses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4F79B-DF6E-4805-A427-3594676BE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4397" y="4670246"/>
            <a:ext cx="6714232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kern="1200" cap="none" spc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In ProMax, Statuses are how you can trigger follow up with your customers. </a:t>
            </a:r>
          </a:p>
        </p:txBody>
      </p:sp>
    </p:spTree>
    <p:extLst>
      <p:ext uri="{BB962C8B-B14F-4D97-AF65-F5344CB8AC3E}">
        <p14:creationId xmlns:p14="http://schemas.microsoft.com/office/powerpoint/2010/main" val="1155820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DA3B2-05EE-47A6-ACFB-A3340F4AC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FE213D7-EB2E-43C7-945E-0F9C37B17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7150" y="1188257"/>
            <a:ext cx="7315200" cy="448148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8AC80F-DD49-4EFA-9B85-6CC23979A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Statuses are used in ProMax to trigger follow up. </a:t>
            </a:r>
          </a:p>
          <a:p>
            <a:r>
              <a:rPr lang="en-US" dirty="0"/>
              <a:t>In order to create a new status, you would go to Admin &gt; Other Customer Statuses</a:t>
            </a:r>
          </a:p>
        </p:txBody>
      </p:sp>
    </p:spTree>
    <p:extLst>
      <p:ext uri="{BB962C8B-B14F-4D97-AF65-F5344CB8AC3E}">
        <p14:creationId xmlns:p14="http://schemas.microsoft.com/office/powerpoint/2010/main" val="2116704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5171F-4FE8-4079-BE8D-822268A20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0D1CC2-69F1-47C6-A772-0C9BF75A1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7150" y="2337537"/>
            <a:ext cx="7315200" cy="218292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38843-6046-4B9C-9D1A-4BB038675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To link statuses to follow up, go to Admin &gt; Automated Follow Up.</a:t>
            </a:r>
          </a:p>
          <a:p>
            <a:r>
              <a:rPr lang="en-US" dirty="0"/>
              <a:t>Note: if your status is not linked to automated follow up, it will not trigger anything. You will want to limit your statuses with no follow up to only one or two – and be sure to make those manager only statuses!</a:t>
            </a:r>
          </a:p>
        </p:txBody>
      </p:sp>
    </p:spTree>
    <p:extLst>
      <p:ext uri="{BB962C8B-B14F-4D97-AF65-F5344CB8AC3E}">
        <p14:creationId xmlns:p14="http://schemas.microsoft.com/office/powerpoint/2010/main" val="4032187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E3AC-2281-4EE4-8A8A-F17BE46F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398" y="1298448"/>
            <a:ext cx="731520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spc="-1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Automated Follow 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4F79B-DF6E-4805-A427-3594676BE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4397" y="4670246"/>
            <a:ext cx="6714232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kern="1200" cap="none" spc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Automated Follow Up is how you tell the system what tasks to automatically schedule for your staff. </a:t>
            </a:r>
          </a:p>
        </p:txBody>
      </p:sp>
    </p:spTree>
    <p:extLst>
      <p:ext uri="{BB962C8B-B14F-4D97-AF65-F5344CB8AC3E}">
        <p14:creationId xmlns:p14="http://schemas.microsoft.com/office/powerpoint/2010/main" val="262298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74C38-0E7A-42D0-8FAE-B3226729E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Follow Up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003B91-6203-42CB-A6C1-4CB0BABCE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7150" y="2337537"/>
            <a:ext cx="7315200" cy="218292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B4F95-5CBB-41EC-89B1-A31291650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To create your cadences, go to Admin &gt; Automated Follow Up</a:t>
            </a:r>
          </a:p>
          <a:p>
            <a:r>
              <a:rPr lang="en-US" dirty="0"/>
              <a:t>You can see what is already scheduled from here and edit and create new.</a:t>
            </a:r>
          </a:p>
        </p:txBody>
      </p:sp>
    </p:spTree>
    <p:extLst>
      <p:ext uri="{BB962C8B-B14F-4D97-AF65-F5344CB8AC3E}">
        <p14:creationId xmlns:p14="http://schemas.microsoft.com/office/powerpoint/2010/main" val="321743103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1251</TotalTime>
  <Words>390</Words>
  <Application>Microsoft Office PowerPoint</Application>
  <PresentationFormat>Widescreen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Corbel</vt:lpstr>
      <vt:lpstr>Wingdings 2</vt:lpstr>
      <vt:lpstr>Frame</vt:lpstr>
      <vt:lpstr>PowerPoint Presentation</vt:lpstr>
      <vt:lpstr>Agenda</vt:lpstr>
      <vt:lpstr>Templates</vt:lpstr>
      <vt:lpstr>Templates</vt:lpstr>
      <vt:lpstr>Statuses</vt:lpstr>
      <vt:lpstr>Statuses</vt:lpstr>
      <vt:lpstr>Statuses</vt:lpstr>
      <vt:lpstr>Automated Follow Up</vt:lpstr>
      <vt:lpstr>Automated Follow Up</vt:lpstr>
      <vt:lpstr>Water Report</vt:lpstr>
      <vt:lpstr>Water Report</vt:lpstr>
      <vt:lpstr>Return On Investment Report</vt:lpstr>
      <vt:lpstr>Return On Investment Report</vt:lpstr>
      <vt:lpstr>Return On Investment Report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Trista Eckman</dc:creator>
  <cp:lastModifiedBy>Trista Eckman</cp:lastModifiedBy>
  <cp:revision>24</cp:revision>
  <dcterms:created xsi:type="dcterms:W3CDTF">2020-02-24T19:10:06Z</dcterms:created>
  <dcterms:modified xsi:type="dcterms:W3CDTF">2021-11-15T21:59:19Z</dcterms:modified>
</cp:coreProperties>
</file>